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8"/>
  </p:notesMasterIdLst>
  <p:sldIdLst>
    <p:sldId id="256" r:id="rId4"/>
    <p:sldId id="269" r:id="rId5"/>
    <p:sldId id="270" r:id="rId6"/>
    <p:sldId id="26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00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576" userDrawn="1">
          <p15:clr>
            <a:srgbClr val="A4A3A4"/>
          </p15:clr>
        </p15:guide>
        <p15:guide id="4" orient="horz" pos="22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92" autoAdjust="0"/>
    <p:restoredTop sz="94660"/>
  </p:normalViewPr>
  <p:slideViewPr>
    <p:cSldViewPr snapToGrid="0" showGuides="1">
      <p:cViewPr>
        <p:scale>
          <a:sx n="59" d="100"/>
          <a:sy n="59" d="100"/>
        </p:scale>
        <p:origin x="-1574" y="-706"/>
      </p:cViewPr>
      <p:guideLst>
        <p:guide orient="horz" pos="4008"/>
        <p:guide orient="horz" pos="576"/>
        <p:guide orient="horz" pos="22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DB3-46EA-82FA-166030EF326E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DB3-46EA-82FA-166030EF326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DB3-46EA-82FA-166030EF32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780-4014-B3A0-2BD1E4929AE8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780-4014-B3A0-2BD1E4929AE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780-4014-B3A0-2BD1E4929A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9BE-458A-8566-37FC9EB79D5D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9BE-458A-8566-37FC9EB79D5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0.45</c:v>
                </c:pt>
                <c:pt idx="1">
                  <c:v>0.55000000000000004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9BE-458A-8566-37FC9EB79D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1">
                  <a:lumMod val="9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4E2-4022-9613-9C6763EA0818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4E2-4022-9613-9C6763EA081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0.85</c:v>
                </c:pt>
                <c:pt idx="1">
                  <c:v>0.15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4E2-4022-9613-9C6763EA08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F6C0F-6C1A-4846-A78B-2019EC7A5A0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0A86D-5024-4350-A9C6-9389693B0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56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53224B-FA27-4BCB-A26A-ADE45C59C0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7DBA7C3-DC9D-406C-B076-C0EF547FDA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FF5F6D-871C-4205-8D1F-4A75D2E3C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2F35F7-EF06-45F2-B57F-6F048A3C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CB1CA4-B90D-4E32-901D-48FA8E2D7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1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EAE9B3-7C95-489C-8A32-221322090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B18C582-CFBA-44E8-9DEF-3BDBC6D30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FB17DE-6261-4E66-A4A9-D0E7D9D93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7EC2ACC-BCE2-4B89-8021-528A0E04B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60424C-3425-45D1-A35B-4196E56F1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896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6D84659-4BF3-4C22-A102-68D558736B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5D7050F-96F2-4453-A76B-BDA3FE830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BE29D8-7726-4466-ABEB-1288F7FE4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361D5F-5CAC-4BC5-B5B2-E67EE06CA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C49DB4-AB6D-490B-97D2-DCC788148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422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53224B-FA27-4BCB-A26A-ADE45C59C0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7DBA7C3-DC9D-406C-B076-C0EF547FDA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FF5F6D-871C-4205-8D1F-4A75D2E3C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2F35F7-EF06-45F2-B57F-6F048A3C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CB1CA4-B90D-4E32-901D-48FA8E2D7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622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C41EE9-276F-4ECC-914F-3840024B4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E04F50-AF49-4C03-830B-419E956A6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DB5F91-1B6D-440D-B9E1-29FB3BD1D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C2A01E-DFDC-45CD-8C59-1ACC09CF8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3775F8-5AC9-4483-BDAA-960FCE9DD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956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9A3CE1-F66E-4EFB-A061-3D89731B7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A9AA2FD-0BB0-48E3-961D-415CA7A19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B03049-6C69-4CEC-82C8-8B99C1665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C80A7B9-7A8C-4781-8527-07CB306F6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27E066-AC32-4EBF-8C62-9F9C88D14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317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3E6EC4-6F49-4C22-9574-222E2B6DC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63788F-73D7-4BA8-A517-673D68DE4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3F83F72-07E8-4522-BCD6-190E86E83B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B6B5A81-3252-41EF-8E89-7F2F734C1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004087F-4B5D-4BCC-A8B7-6AD823B20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E8DD92-971F-4EBE-82A7-ABE3B785D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282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A4EDE5-DAA6-4AB4-ADAE-D4B0864A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3DDC08B-144E-41B1-B2E2-DD0D97F62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881F46-A6AB-4DE4-830D-D42782E07C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F572667-A2FE-4E9B-B0C0-1AB4FD8C0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70A267E-14B3-415C-9BD0-93A2400865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E7AB91A-F6A2-4D2C-803D-2B96DE11F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4F20F70-97D6-4A4B-83E9-F2DE6EA48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23A4884-361A-4BDD-A109-580661DCF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998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E1796A-C94D-40D6-A532-B5030D215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19960D-4FE0-44C2-8E79-EA02757B0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BC9FF4-BA2A-4F83-91EC-84FCCC9BB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F2A5C75-66DE-4C60-955C-C799276F2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1389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FF05E97-12E7-4C3D-9AA5-EBFC65702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525EBE5-1AF8-4A20-85BC-AF6314939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8EC7D4C-E75D-4022-B23A-8EED484F9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050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8053C1-7859-4B7B-83ED-CBE533392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F25BBE-A5F4-4139-A1E2-128DFC9C3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5A9AD82-97A1-4C12-A331-06D9FEEB1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F93360-E200-4472-A28E-20B749438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34B9387-B863-4CDD-922B-D6EC8215C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331533D-ACE7-4A22-9109-6B53A4D1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215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C41EE9-276F-4ECC-914F-3840024B4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E04F50-AF49-4C03-830B-419E956A6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DB5F91-1B6D-440D-B9E1-29FB3BD1D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C2A01E-DFDC-45CD-8C59-1ACC09CF8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3775F8-5AC9-4483-BDAA-960FCE9DD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840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AA90AC-FB79-4573-A675-21B5F35C8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33B17C0-8AEC-4F51-9EB0-3F1F9FA2C2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F8F1576-9819-4AE5-8F60-6A3A3901E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BBA9B03-8235-4947-B1E9-22457F9B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E303FB9-4F6E-42F4-9E0B-6A259DC6A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B5571CE-F3BA-4B47-8232-C128D36D7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3558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EAE9B3-7C95-489C-8A32-221322090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B18C582-CFBA-44E8-9DEF-3BDBC6D30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FB17DE-6261-4E66-A4A9-D0E7D9D93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7EC2ACC-BCE2-4B89-8021-528A0E04B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60424C-3425-45D1-A35B-4196E56F1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099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6D84659-4BF3-4C22-A102-68D558736B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5D7050F-96F2-4453-A76B-BDA3FE830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BE29D8-7726-4466-ABEB-1288F7FE4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361D5F-5CAC-4BC5-B5B2-E67EE06CA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C49DB4-AB6D-490B-97D2-DCC788148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8768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53224B-FA27-4BCB-A26A-ADE45C59C0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7DBA7C3-DC9D-406C-B076-C0EF547FDA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FF5F6D-871C-4205-8D1F-4A75D2E3C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2F35F7-EF06-45F2-B57F-6F048A3C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CB1CA4-B90D-4E32-901D-48FA8E2D7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112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C41EE9-276F-4ECC-914F-3840024B4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E04F50-AF49-4C03-830B-419E956A6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DB5F91-1B6D-440D-B9E1-29FB3BD1D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C2A01E-DFDC-45CD-8C59-1ACC09CF8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3775F8-5AC9-4483-BDAA-960FCE9DD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216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9A3CE1-F66E-4EFB-A061-3D89731B7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A9AA2FD-0BB0-48E3-961D-415CA7A19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B03049-6C69-4CEC-82C8-8B99C1665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C80A7B9-7A8C-4781-8527-07CB306F6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27E066-AC32-4EBF-8C62-9F9C88D14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347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3E6EC4-6F49-4C22-9574-222E2B6DC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63788F-73D7-4BA8-A517-673D68DE4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3F83F72-07E8-4522-BCD6-190E86E83B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B6B5A81-3252-41EF-8E89-7F2F734C1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004087F-4B5D-4BCC-A8B7-6AD823B20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E8DD92-971F-4EBE-82A7-ABE3B785D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9880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A4EDE5-DAA6-4AB4-ADAE-D4B0864A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3DDC08B-144E-41B1-B2E2-DD0D97F62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881F46-A6AB-4DE4-830D-D42782E07C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F572667-A2FE-4E9B-B0C0-1AB4FD8C0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70A267E-14B3-415C-9BD0-93A2400865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E7AB91A-F6A2-4D2C-803D-2B96DE11F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4F20F70-97D6-4A4B-83E9-F2DE6EA48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23A4884-361A-4BDD-A109-580661DCF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4395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E1796A-C94D-40D6-A532-B5030D215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19960D-4FE0-44C2-8E79-EA02757B0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BC9FF4-BA2A-4F83-91EC-84FCCC9BB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F2A5C75-66DE-4C60-955C-C799276F2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7539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FF05E97-12E7-4C3D-9AA5-EBFC65702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525EBE5-1AF8-4A20-85BC-AF6314939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8EC7D4C-E75D-4022-B23A-8EED484F9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666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9A3CE1-F66E-4EFB-A061-3D89731B7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A9AA2FD-0BB0-48E3-961D-415CA7A19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B03049-6C69-4CEC-82C8-8B99C1665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C80A7B9-7A8C-4781-8527-07CB306F6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27E066-AC32-4EBF-8C62-9F9C88D14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23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8053C1-7859-4B7B-83ED-CBE533392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F25BBE-A5F4-4139-A1E2-128DFC9C3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5A9AD82-97A1-4C12-A331-06D9FEEB1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F93360-E200-4472-A28E-20B749438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34B9387-B863-4CDD-922B-D6EC8215C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331533D-ACE7-4A22-9109-6B53A4D1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8466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AA90AC-FB79-4573-A675-21B5F35C8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33B17C0-8AEC-4F51-9EB0-3F1F9FA2C2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F8F1576-9819-4AE5-8F60-6A3A3901E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BBA9B03-8235-4947-B1E9-22457F9B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E303FB9-4F6E-42F4-9E0B-6A259DC6A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B5571CE-F3BA-4B47-8232-C128D36D7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3800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EAE9B3-7C95-489C-8A32-221322090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B18C582-CFBA-44E8-9DEF-3BDBC6D30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FB17DE-6261-4E66-A4A9-D0E7D9D93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7EC2ACC-BCE2-4B89-8021-528A0E04B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60424C-3425-45D1-A35B-4196E56F1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8619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6D84659-4BF3-4C22-A102-68D558736B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5D7050F-96F2-4453-A76B-BDA3FE830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BE29D8-7726-4466-ABEB-1288F7FE4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361D5F-5CAC-4BC5-B5B2-E67EE06CA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C49DB4-AB6D-490B-97D2-DCC788148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762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3E6EC4-6F49-4C22-9574-222E2B6DC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63788F-73D7-4BA8-A517-673D68DE4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3F83F72-07E8-4522-BCD6-190E86E83B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B6B5A81-3252-41EF-8E89-7F2F734C1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004087F-4B5D-4BCC-A8B7-6AD823B20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E8DD92-971F-4EBE-82A7-ABE3B785D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884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A4EDE5-DAA6-4AB4-ADAE-D4B0864A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3DDC08B-144E-41B1-B2E2-DD0D97F62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881F46-A6AB-4DE4-830D-D42782E07C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F572667-A2FE-4E9B-B0C0-1AB4FD8C0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70A267E-14B3-415C-9BD0-93A2400865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E7AB91A-F6A2-4D2C-803D-2B96DE11F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4F20F70-97D6-4A4B-83E9-F2DE6EA48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23A4884-361A-4BDD-A109-580661DCF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45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E1796A-C94D-40D6-A532-B5030D215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19960D-4FE0-44C2-8E79-EA02757B0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BC9FF4-BA2A-4F83-91EC-84FCCC9BB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F2A5C75-66DE-4C60-955C-C799276F2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267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FF05E97-12E7-4C3D-9AA5-EBFC65702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525EBE5-1AF8-4A20-85BC-AF6314939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8EC7D4C-E75D-4022-B23A-8EED484F9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178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8053C1-7859-4B7B-83ED-CBE533392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F25BBE-A5F4-4139-A1E2-128DFC9C3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5A9AD82-97A1-4C12-A331-06D9FEEB1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F93360-E200-4472-A28E-20B749438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34B9387-B863-4CDD-922B-D6EC8215C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331533D-ACE7-4A22-9109-6B53A4D1C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70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AA90AC-FB79-4573-A675-21B5F35C8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33B17C0-8AEC-4F51-9EB0-3F1F9FA2C2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F8F1576-9819-4AE5-8F60-6A3A3901E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BBA9B03-8235-4947-B1E9-22457F9B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24056-FCF2-42B5-B363-49EAD26F8DC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E303FB9-4F6E-42F4-9E0B-6A259DC6A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B5571CE-F3BA-4B47-8232-C128D36D7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32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9673116-EE46-49BA-AF9B-CA43FFA14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8DCCFC0-B77B-44C8-A097-50FD5B1E6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C6219E-49F0-4E39-A5A1-E39D165F64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24056-FCF2-42B5-B363-49EAD26F8DC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64ACBE-0631-4B94-AC44-AFCA522D69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3D36C1-B418-4475-AD06-D82B86987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4C915-17D6-486A-86EC-048CBE10C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025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9673116-EE46-49BA-AF9B-CA43FFA14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8DCCFC0-B77B-44C8-A097-50FD5B1E6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C6219E-49F0-4E39-A5A1-E39D165F64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64ACBE-0631-4B94-AC44-AFCA522D69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3D36C1-B418-4475-AD06-D82B86987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64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9673116-EE46-49BA-AF9B-CA43FFA14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8DCCFC0-B77B-44C8-A097-50FD5B1E6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C6219E-49F0-4E39-A5A1-E39D165F64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24056-FCF2-42B5-B363-49EAD26F8DCA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3/2/2023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64ACBE-0631-4B94-AC44-AFCA522D69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3D36C1-B418-4475-AD06-D82B86987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81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tags" Target="../tags/tag3.xml"/><Relationship Id="rId21" Type="http://schemas.openxmlformats.org/officeDocument/2006/relationships/image" Target="../media/image19.png"/><Relationship Id="rId7" Type="http://schemas.openxmlformats.org/officeDocument/2006/relationships/image" Target="../media/image5.jpg"/><Relationship Id="rId12" Type="http://schemas.openxmlformats.org/officeDocument/2006/relationships/image" Target="../media/image10.png"/><Relationship Id="rId17" Type="http://schemas.openxmlformats.org/officeDocument/2006/relationships/image" Target="../media/image15.jpg"/><Relationship Id="rId2" Type="http://schemas.openxmlformats.org/officeDocument/2006/relationships/tags" Target="../tags/tag2.xml"/><Relationship Id="rId16" Type="http://schemas.openxmlformats.org/officeDocument/2006/relationships/image" Target="../media/image14.jpg"/><Relationship Id="rId20" Type="http://schemas.openxmlformats.org/officeDocument/2006/relationships/image" Target="../media/image18.png"/><Relationship Id="rId1" Type="http://schemas.openxmlformats.org/officeDocument/2006/relationships/tags" Target="../tags/tag1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7.jpe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chart" Target="../charts/chart2.xml"/><Relationship Id="rId7" Type="http://schemas.openxmlformats.org/officeDocument/2006/relationships/image" Target="../media/image29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xmlns="" id="{7141D334-8434-4AF3-8014-473FA6D366EC}"/>
              </a:ext>
            </a:extLst>
          </p:cNvPr>
          <p:cNvSpPr/>
          <p:nvPr/>
        </p:nvSpPr>
        <p:spPr>
          <a:xfrm rot="16200000" flipH="1">
            <a:off x="5338916" y="63609"/>
            <a:ext cx="6853083" cy="6853083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5F109F2C-FA85-4317-916E-0B4E5F44B020}"/>
              </a:ext>
            </a:extLst>
          </p:cNvPr>
          <p:cNvCxnSpPr>
            <a:cxnSpLocks/>
          </p:cNvCxnSpPr>
          <p:nvPr/>
        </p:nvCxnSpPr>
        <p:spPr>
          <a:xfrm>
            <a:off x="0" y="2844800"/>
            <a:ext cx="1219199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>
            <a:extLst>
              <a:ext uri="{FF2B5EF4-FFF2-40B4-BE49-F238E27FC236}">
                <a16:creationId xmlns:a16="http://schemas.microsoft.com/office/drawing/2014/main" xmlns="" id="{4FAA3927-C37E-494D-8BDF-527955E5174E}"/>
              </a:ext>
            </a:extLst>
          </p:cNvPr>
          <p:cNvSpPr/>
          <p:nvPr/>
        </p:nvSpPr>
        <p:spPr>
          <a:xfrm rot="5400000" flipH="1">
            <a:off x="0" y="5372100"/>
            <a:ext cx="1485900" cy="148590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8B34CAC-2B52-47E8-9B57-E3B791389FE1}"/>
              </a:ext>
            </a:extLst>
          </p:cNvPr>
          <p:cNvSpPr/>
          <p:nvPr/>
        </p:nvSpPr>
        <p:spPr>
          <a:xfrm>
            <a:off x="10058400" y="257175"/>
            <a:ext cx="2133600" cy="6286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5E1F35E-9892-4FEF-BD72-1351948704E9}"/>
              </a:ext>
            </a:extLst>
          </p:cNvPr>
          <p:cNvSpPr txBox="1"/>
          <p:nvPr/>
        </p:nvSpPr>
        <p:spPr>
          <a:xfrm>
            <a:off x="256478" y="2328383"/>
            <a:ext cx="6083300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Зиннатуллин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Вахит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Галимуллович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преподаватель-организатор  ОБЖ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ысшей квалификационной категории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F7CFD82-E86B-4261-9469-377E92B8D299}"/>
              </a:ext>
            </a:extLst>
          </p:cNvPr>
          <p:cNvSpPr txBox="1"/>
          <p:nvPr/>
        </p:nvSpPr>
        <p:spPr>
          <a:xfrm>
            <a:off x="742950" y="5480827"/>
            <a:ext cx="986650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Люди, которые могут поддержать мудрым советом и помочь в профессиональной ориентации, детям очень нужны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>
                <a:latin typeface="Roboto"/>
              </a:rPr>
              <a:t> </a:t>
            </a:r>
            <a:r>
              <a:rPr lang="ru-RU" sz="2000" dirty="0" smtClean="0">
                <a:latin typeface="Roboto"/>
              </a:rPr>
              <a:t>                                                       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Сергей Кравцов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rgbClr val="333333"/>
                </a:solidFill>
                <a:latin typeface="Roboto"/>
              </a:rPr>
              <a:t> </a:t>
            </a:r>
            <a:r>
              <a:rPr lang="ru-RU" sz="2000" dirty="0" smtClean="0">
                <a:solidFill>
                  <a:srgbClr val="333333"/>
                </a:solidFill>
                <a:latin typeface="Roboto"/>
              </a:rPr>
              <a:t>                                                                                           </a:t>
            </a:r>
            <a:endParaRPr lang="en-US" sz="2000" dirty="0"/>
          </a:p>
        </p:txBody>
      </p:sp>
      <p:sp>
        <p:nvSpPr>
          <p:cNvPr id="20" name="Freeform 3886">
            <a:extLst>
              <a:ext uri="{FF2B5EF4-FFF2-40B4-BE49-F238E27FC236}">
                <a16:creationId xmlns:a16="http://schemas.microsoft.com/office/drawing/2014/main" xmlns="" id="{406669C8-019B-46E5-82CC-1541BDB827B3}"/>
              </a:ext>
            </a:extLst>
          </p:cNvPr>
          <p:cNvSpPr>
            <a:spLocks noEditPoints="1"/>
          </p:cNvSpPr>
          <p:nvPr/>
        </p:nvSpPr>
        <p:spPr bwMode="auto">
          <a:xfrm>
            <a:off x="7785101" y="2453276"/>
            <a:ext cx="787400" cy="783048"/>
          </a:xfrm>
          <a:custGeom>
            <a:avLst/>
            <a:gdLst>
              <a:gd name="T0" fmla="*/ 268 w 902"/>
              <a:gd name="T1" fmla="*/ 575 h 901"/>
              <a:gd name="T2" fmla="*/ 207 w 902"/>
              <a:gd name="T3" fmla="*/ 555 h 901"/>
              <a:gd name="T4" fmla="*/ 155 w 902"/>
              <a:gd name="T5" fmla="*/ 520 h 901"/>
              <a:gd name="T6" fmla="*/ 112 w 902"/>
              <a:gd name="T7" fmla="*/ 475 h 901"/>
              <a:gd name="T8" fmla="*/ 81 w 902"/>
              <a:gd name="T9" fmla="*/ 422 h 901"/>
              <a:gd name="T10" fmla="*/ 64 w 902"/>
              <a:gd name="T11" fmla="*/ 360 h 901"/>
              <a:gd name="T12" fmla="*/ 61 w 902"/>
              <a:gd name="T13" fmla="*/ 294 h 901"/>
              <a:gd name="T14" fmla="*/ 76 w 902"/>
              <a:gd name="T15" fmla="*/ 231 h 901"/>
              <a:gd name="T16" fmla="*/ 104 w 902"/>
              <a:gd name="T17" fmla="*/ 175 h 901"/>
              <a:gd name="T18" fmla="*/ 145 w 902"/>
              <a:gd name="T19" fmla="*/ 128 h 901"/>
              <a:gd name="T20" fmla="*/ 197 w 902"/>
              <a:gd name="T21" fmla="*/ 92 h 901"/>
              <a:gd name="T22" fmla="*/ 256 w 902"/>
              <a:gd name="T23" fmla="*/ 69 h 901"/>
              <a:gd name="T24" fmla="*/ 320 w 902"/>
              <a:gd name="T25" fmla="*/ 60 h 901"/>
              <a:gd name="T26" fmla="*/ 385 w 902"/>
              <a:gd name="T27" fmla="*/ 69 h 901"/>
              <a:gd name="T28" fmla="*/ 444 w 902"/>
              <a:gd name="T29" fmla="*/ 92 h 901"/>
              <a:gd name="T30" fmla="*/ 495 w 902"/>
              <a:gd name="T31" fmla="*/ 128 h 901"/>
              <a:gd name="T32" fmla="*/ 537 w 902"/>
              <a:gd name="T33" fmla="*/ 175 h 901"/>
              <a:gd name="T34" fmla="*/ 564 w 902"/>
              <a:gd name="T35" fmla="*/ 231 h 901"/>
              <a:gd name="T36" fmla="*/ 579 w 902"/>
              <a:gd name="T37" fmla="*/ 294 h 901"/>
              <a:gd name="T38" fmla="*/ 577 w 902"/>
              <a:gd name="T39" fmla="*/ 360 h 901"/>
              <a:gd name="T40" fmla="*/ 560 w 902"/>
              <a:gd name="T41" fmla="*/ 422 h 901"/>
              <a:gd name="T42" fmla="*/ 529 w 902"/>
              <a:gd name="T43" fmla="*/ 475 h 901"/>
              <a:gd name="T44" fmla="*/ 486 w 902"/>
              <a:gd name="T45" fmla="*/ 520 h 901"/>
              <a:gd name="T46" fmla="*/ 432 w 902"/>
              <a:gd name="T47" fmla="*/ 555 h 901"/>
              <a:gd name="T48" fmla="*/ 372 w 902"/>
              <a:gd name="T49" fmla="*/ 575 h 901"/>
              <a:gd name="T50" fmla="*/ 320 w 902"/>
              <a:gd name="T51" fmla="*/ 580 h 901"/>
              <a:gd name="T52" fmla="*/ 591 w 902"/>
              <a:gd name="T53" fmla="*/ 491 h 901"/>
              <a:gd name="T54" fmla="*/ 621 w 902"/>
              <a:gd name="T55" fmla="*/ 430 h 901"/>
              <a:gd name="T56" fmla="*/ 637 w 902"/>
              <a:gd name="T57" fmla="*/ 363 h 901"/>
              <a:gd name="T58" fmla="*/ 638 w 902"/>
              <a:gd name="T59" fmla="*/ 288 h 901"/>
              <a:gd name="T60" fmla="*/ 621 w 902"/>
              <a:gd name="T61" fmla="*/ 211 h 901"/>
              <a:gd name="T62" fmla="*/ 586 w 902"/>
              <a:gd name="T63" fmla="*/ 142 h 901"/>
              <a:gd name="T64" fmla="*/ 535 w 902"/>
              <a:gd name="T65" fmla="*/ 83 h 901"/>
              <a:gd name="T66" fmla="*/ 473 w 902"/>
              <a:gd name="T67" fmla="*/ 39 h 901"/>
              <a:gd name="T68" fmla="*/ 400 w 902"/>
              <a:gd name="T69" fmla="*/ 10 h 901"/>
              <a:gd name="T70" fmla="*/ 320 w 902"/>
              <a:gd name="T71" fmla="*/ 0 h 901"/>
              <a:gd name="T72" fmla="*/ 241 w 902"/>
              <a:gd name="T73" fmla="*/ 10 h 901"/>
              <a:gd name="T74" fmla="*/ 168 w 902"/>
              <a:gd name="T75" fmla="*/ 39 h 901"/>
              <a:gd name="T76" fmla="*/ 105 w 902"/>
              <a:gd name="T77" fmla="*/ 83 h 901"/>
              <a:gd name="T78" fmla="*/ 55 w 902"/>
              <a:gd name="T79" fmla="*/ 142 h 901"/>
              <a:gd name="T80" fmla="*/ 20 w 902"/>
              <a:gd name="T81" fmla="*/ 211 h 901"/>
              <a:gd name="T82" fmla="*/ 1 w 902"/>
              <a:gd name="T83" fmla="*/ 288 h 901"/>
              <a:gd name="T84" fmla="*/ 3 w 902"/>
              <a:gd name="T85" fmla="*/ 369 h 901"/>
              <a:gd name="T86" fmla="*/ 25 w 902"/>
              <a:gd name="T87" fmla="*/ 445 h 901"/>
              <a:gd name="T88" fmla="*/ 64 w 902"/>
              <a:gd name="T89" fmla="*/ 512 h 901"/>
              <a:gd name="T90" fmla="*/ 117 w 902"/>
              <a:gd name="T91" fmla="*/ 568 h 901"/>
              <a:gd name="T92" fmla="*/ 182 w 902"/>
              <a:gd name="T93" fmla="*/ 608 h 901"/>
              <a:gd name="T94" fmla="*/ 256 w 902"/>
              <a:gd name="T95" fmla="*/ 634 h 901"/>
              <a:gd name="T96" fmla="*/ 335 w 902"/>
              <a:gd name="T97" fmla="*/ 641 h 901"/>
              <a:gd name="T98" fmla="*/ 405 w 902"/>
              <a:gd name="T99" fmla="*/ 630 h 901"/>
              <a:gd name="T100" fmla="*/ 468 w 902"/>
              <a:gd name="T101" fmla="*/ 604 h 901"/>
              <a:gd name="T102" fmla="*/ 525 w 902"/>
              <a:gd name="T103" fmla="*/ 567 h 901"/>
              <a:gd name="T104" fmla="*/ 871 w 902"/>
              <a:gd name="T105" fmla="*/ 901 h 901"/>
              <a:gd name="T106" fmla="*/ 897 w 902"/>
              <a:gd name="T107" fmla="*/ 888 h 901"/>
              <a:gd name="T108" fmla="*/ 899 w 902"/>
              <a:gd name="T109" fmla="*/ 860 h 9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902" h="901">
                <a:moveTo>
                  <a:pt x="320" y="580"/>
                </a:moveTo>
                <a:lnTo>
                  <a:pt x="307" y="580"/>
                </a:lnTo>
                <a:lnTo>
                  <a:pt x="294" y="579"/>
                </a:lnTo>
                <a:lnTo>
                  <a:pt x="281" y="577"/>
                </a:lnTo>
                <a:lnTo>
                  <a:pt x="268" y="575"/>
                </a:lnTo>
                <a:lnTo>
                  <a:pt x="256" y="572"/>
                </a:lnTo>
                <a:lnTo>
                  <a:pt x="243" y="569"/>
                </a:lnTo>
                <a:lnTo>
                  <a:pt x="231" y="564"/>
                </a:lnTo>
                <a:lnTo>
                  <a:pt x="219" y="560"/>
                </a:lnTo>
                <a:lnTo>
                  <a:pt x="207" y="555"/>
                </a:lnTo>
                <a:lnTo>
                  <a:pt x="197" y="549"/>
                </a:lnTo>
                <a:lnTo>
                  <a:pt x="186" y="543"/>
                </a:lnTo>
                <a:lnTo>
                  <a:pt x="175" y="535"/>
                </a:lnTo>
                <a:lnTo>
                  <a:pt x="164" y="529"/>
                </a:lnTo>
                <a:lnTo>
                  <a:pt x="155" y="520"/>
                </a:lnTo>
                <a:lnTo>
                  <a:pt x="145" y="513"/>
                </a:lnTo>
                <a:lnTo>
                  <a:pt x="136" y="504"/>
                </a:lnTo>
                <a:lnTo>
                  <a:pt x="128" y="495"/>
                </a:lnTo>
                <a:lnTo>
                  <a:pt x="119" y="486"/>
                </a:lnTo>
                <a:lnTo>
                  <a:pt x="112" y="475"/>
                </a:lnTo>
                <a:lnTo>
                  <a:pt x="104" y="466"/>
                </a:lnTo>
                <a:lnTo>
                  <a:pt x="98" y="455"/>
                </a:lnTo>
                <a:lnTo>
                  <a:pt x="91" y="444"/>
                </a:lnTo>
                <a:lnTo>
                  <a:pt x="86" y="432"/>
                </a:lnTo>
                <a:lnTo>
                  <a:pt x="81" y="422"/>
                </a:lnTo>
                <a:lnTo>
                  <a:pt x="76" y="410"/>
                </a:lnTo>
                <a:lnTo>
                  <a:pt x="72" y="397"/>
                </a:lnTo>
                <a:lnTo>
                  <a:pt x="69" y="385"/>
                </a:lnTo>
                <a:lnTo>
                  <a:pt x="66" y="372"/>
                </a:lnTo>
                <a:lnTo>
                  <a:pt x="64" y="360"/>
                </a:lnTo>
                <a:lnTo>
                  <a:pt x="61" y="347"/>
                </a:lnTo>
                <a:lnTo>
                  <a:pt x="60" y="334"/>
                </a:lnTo>
                <a:lnTo>
                  <a:pt x="60" y="320"/>
                </a:lnTo>
                <a:lnTo>
                  <a:pt x="60" y="307"/>
                </a:lnTo>
                <a:lnTo>
                  <a:pt x="61" y="294"/>
                </a:lnTo>
                <a:lnTo>
                  <a:pt x="64" y="281"/>
                </a:lnTo>
                <a:lnTo>
                  <a:pt x="66" y="268"/>
                </a:lnTo>
                <a:lnTo>
                  <a:pt x="69" y="256"/>
                </a:lnTo>
                <a:lnTo>
                  <a:pt x="72" y="243"/>
                </a:lnTo>
                <a:lnTo>
                  <a:pt x="76" y="231"/>
                </a:lnTo>
                <a:lnTo>
                  <a:pt x="81" y="219"/>
                </a:lnTo>
                <a:lnTo>
                  <a:pt x="86" y="207"/>
                </a:lnTo>
                <a:lnTo>
                  <a:pt x="91" y="197"/>
                </a:lnTo>
                <a:lnTo>
                  <a:pt x="98" y="186"/>
                </a:lnTo>
                <a:lnTo>
                  <a:pt x="104" y="175"/>
                </a:lnTo>
                <a:lnTo>
                  <a:pt x="112" y="164"/>
                </a:lnTo>
                <a:lnTo>
                  <a:pt x="119" y="155"/>
                </a:lnTo>
                <a:lnTo>
                  <a:pt x="128" y="145"/>
                </a:lnTo>
                <a:lnTo>
                  <a:pt x="136" y="137"/>
                </a:lnTo>
                <a:lnTo>
                  <a:pt x="145" y="128"/>
                </a:lnTo>
                <a:lnTo>
                  <a:pt x="155" y="119"/>
                </a:lnTo>
                <a:lnTo>
                  <a:pt x="164" y="112"/>
                </a:lnTo>
                <a:lnTo>
                  <a:pt x="175" y="104"/>
                </a:lnTo>
                <a:lnTo>
                  <a:pt x="186" y="98"/>
                </a:lnTo>
                <a:lnTo>
                  <a:pt x="197" y="92"/>
                </a:lnTo>
                <a:lnTo>
                  <a:pt x="207" y="86"/>
                </a:lnTo>
                <a:lnTo>
                  <a:pt x="219" y="81"/>
                </a:lnTo>
                <a:lnTo>
                  <a:pt x="231" y="77"/>
                </a:lnTo>
                <a:lnTo>
                  <a:pt x="243" y="72"/>
                </a:lnTo>
                <a:lnTo>
                  <a:pt x="256" y="69"/>
                </a:lnTo>
                <a:lnTo>
                  <a:pt x="268" y="66"/>
                </a:lnTo>
                <a:lnTo>
                  <a:pt x="281" y="64"/>
                </a:lnTo>
                <a:lnTo>
                  <a:pt x="294" y="61"/>
                </a:lnTo>
                <a:lnTo>
                  <a:pt x="307" y="60"/>
                </a:lnTo>
                <a:lnTo>
                  <a:pt x="320" y="60"/>
                </a:lnTo>
                <a:lnTo>
                  <a:pt x="334" y="60"/>
                </a:lnTo>
                <a:lnTo>
                  <a:pt x="347" y="61"/>
                </a:lnTo>
                <a:lnTo>
                  <a:pt x="360" y="64"/>
                </a:lnTo>
                <a:lnTo>
                  <a:pt x="372" y="66"/>
                </a:lnTo>
                <a:lnTo>
                  <a:pt x="385" y="69"/>
                </a:lnTo>
                <a:lnTo>
                  <a:pt x="397" y="72"/>
                </a:lnTo>
                <a:lnTo>
                  <a:pt x="410" y="77"/>
                </a:lnTo>
                <a:lnTo>
                  <a:pt x="422" y="81"/>
                </a:lnTo>
                <a:lnTo>
                  <a:pt x="432" y="86"/>
                </a:lnTo>
                <a:lnTo>
                  <a:pt x="444" y="92"/>
                </a:lnTo>
                <a:lnTo>
                  <a:pt x="455" y="98"/>
                </a:lnTo>
                <a:lnTo>
                  <a:pt x="466" y="104"/>
                </a:lnTo>
                <a:lnTo>
                  <a:pt x="475" y="112"/>
                </a:lnTo>
                <a:lnTo>
                  <a:pt x="486" y="119"/>
                </a:lnTo>
                <a:lnTo>
                  <a:pt x="495" y="128"/>
                </a:lnTo>
                <a:lnTo>
                  <a:pt x="504" y="137"/>
                </a:lnTo>
                <a:lnTo>
                  <a:pt x="513" y="145"/>
                </a:lnTo>
                <a:lnTo>
                  <a:pt x="522" y="155"/>
                </a:lnTo>
                <a:lnTo>
                  <a:pt x="529" y="164"/>
                </a:lnTo>
                <a:lnTo>
                  <a:pt x="537" y="175"/>
                </a:lnTo>
                <a:lnTo>
                  <a:pt x="543" y="186"/>
                </a:lnTo>
                <a:lnTo>
                  <a:pt x="549" y="197"/>
                </a:lnTo>
                <a:lnTo>
                  <a:pt x="555" y="207"/>
                </a:lnTo>
                <a:lnTo>
                  <a:pt x="560" y="219"/>
                </a:lnTo>
                <a:lnTo>
                  <a:pt x="564" y="231"/>
                </a:lnTo>
                <a:lnTo>
                  <a:pt x="569" y="243"/>
                </a:lnTo>
                <a:lnTo>
                  <a:pt x="572" y="256"/>
                </a:lnTo>
                <a:lnTo>
                  <a:pt x="575" y="268"/>
                </a:lnTo>
                <a:lnTo>
                  <a:pt x="577" y="281"/>
                </a:lnTo>
                <a:lnTo>
                  <a:pt x="579" y="294"/>
                </a:lnTo>
                <a:lnTo>
                  <a:pt x="580" y="307"/>
                </a:lnTo>
                <a:lnTo>
                  <a:pt x="580" y="320"/>
                </a:lnTo>
                <a:lnTo>
                  <a:pt x="580" y="334"/>
                </a:lnTo>
                <a:lnTo>
                  <a:pt x="579" y="347"/>
                </a:lnTo>
                <a:lnTo>
                  <a:pt x="577" y="360"/>
                </a:lnTo>
                <a:lnTo>
                  <a:pt x="575" y="372"/>
                </a:lnTo>
                <a:lnTo>
                  <a:pt x="572" y="385"/>
                </a:lnTo>
                <a:lnTo>
                  <a:pt x="569" y="397"/>
                </a:lnTo>
                <a:lnTo>
                  <a:pt x="564" y="410"/>
                </a:lnTo>
                <a:lnTo>
                  <a:pt x="560" y="422"/>
                </a:lnTo>
                <a:lnTo>
                  <a:pt x="555" y="432"/>
                </a:lnTo>
                <a:lnTo>
                  <a:pt x="549" y="444"/>
                </a:lnTo>
                <a:lnTo>
                  <a:pt x="543" y="455"/>
                </a:lnTo>
                <a:lnTo>
                  <a:pt x="537" y="466"/>
                </a:lnTo>
                <a:lnTo>
                  <a:pt x="529" y="475"/>
                </a:lnTo>
                <a:lnTo>
                  <a:pt x="522" y="486"/>
                </a:lnTo>
                <a:lnTo>
                  <a:pt x="513" y="495"/>
                </a:lnTo>
                <a:lnTo>
                  <a:pt x="504" y="504"/>
                </a:lnTo>
                <a:lnTo>
                  <a:pt x="495" y="513"/>
                </a:lnTo>
                <a:lnTo>
                  <a:pt x="486" y="520"/>
                </a:lnTo>
                <a:lnTo>
                  <a:pt x="475" y="529"/>
                </a:lnTo>
                <a:lnTo>
                  <a:pt x="466" y="535"/>
                </a:lnTo>
                <a:lnTo>
                  <a:pt x="455" y="543"/>
                </a:lnTo>
                <a:lnTo>
                  <a:pt x="444" y="549"/>
                </a:lnTo>
                <a:lnTo>
                  <a:pt x="432" y="555"/>
                </a:lnTo>
                <a:lnTo>
                  <a:pt x="422" y="560"/>
                </a:lnTo>
                <a:lnTo>
                  <a:pt x="410" y="564"/>
                </a:lnTo>
                <a:lnTo>
                  <a:pt x="397" y="569"/>
                </a:lnTo>
                <a:lnTo>
                  <a:pt x="385" y="572"/>
                </a:lnTo>
                <a:lnTo>
                  <a:pt x="372" y="575"/>
                </a:lnTo>
                <a:lnTo>
                  <a:pt x="360" y="577"/>
                </a:lnTo>
                <a:lnTo>
                  <a:pt x="347" y="579"/>
                </a:lnTo>
                <a:lnTo>
                  <a:pt x="334" y="580"/>
                </a:lnTo>
                <a:lnTo>
                  <a:pt x="320" y="580"/>
                </a:lnTo>
                <a:lnTo>
                  <a:pt x="320" y="580"/>
                </a:lnTo>
                <a:close/>
                <a:moveTo>
                  <a:pt x="893" y="851"/>
                </a:moveTo>
                <a:lnTo>
                  <a:pt x="567" y="525"/>
                </a:lnTo>
                <a:lnTo>
                  <a:pt x="575" y="514"/>
                </a:lnTo>
                <a:lnTo>
                  <a:pt x="584" y="503"/>
                </a:lnTo>
                <a:lnTo>
                  <a:pt x="591" y="491"/>
                </a:lnTo>
                <a:lnTo>
                  <a:pt x="598" y="480"/>
                </a:lnTo>
                <a:lnTo>
                  <a:pt x="604" y="468"/>
                </a:lnTo>
                <a:lnTo>
                  <a:pt x="611" y="456"/>
                </a:lnTo>
                <a:lnTo>
                  <a:pt x="616" y="443"/>
                </a:lnTo>
                <a:lnTo>
                  <a:pt x="621" y="430"/>
                </a:lnTo>
                <a:lnTo>
                  <a:pt x="626" y="417"/>
                </a:lnTo>
                <a:lnTo>
                  <a:pt x="630" y="405"/>
                </a:lnTo>
                <a:lnTo>
                  <a:pt x="633" y="391"/>
                </a:lnTo>
                <a:lnTo>
                  <a:pt x="635" y="377"/>
                </a:lnTo>
                <a:lnTo>
                  <a:pt x="637" y="363"/>
                </a:lnTo>
                <a:lnTo>
                  <a:pt x="639" y="349"/>
                </a:lnTo>
                <a:lnTo>
                  <a:pt x="641" y="335"/>
                </a:lnTo>
                <a:lnTo>
                  <a:pt x="641" y="320"/>
                </a:lnTo>
                <a:lnTo>
                  <a:pt x="641" y="304"/>
                </a:lnTo>
                <a:lnTo>
                  <a:pt x="638" y="288"/>
                </a:lnTo>
                <a:lnTo>
                  <a:pt x="637" y="272"/>
                </a:lnTo>
                <a:lnTo>
                  <a:pt x="634" y="256"/>
                </a:lnTo>
                <a:lnTo>
                  <a:pt x="631" y="241"/>
                </a:lnTo>
                <a:lnTo>
                  <a:pt x="627" y="226"/>
                </a:lnTo>
                <a:lnTo>
                  <a:pt x="621" y="211"/>
                </a:lnTo>
                <a:lnTo>
                  <a:pt x="616" y="196"/>
                </a:lnTo>
                <a:lnTo>
                  <a:pt x="609" y="182"/>
                </a:lnTo>
                <a:lnTo>
                  <a:pt x="602" y="168"/>
                </a:lnTo>
                <a:lnTo>
                  <a:pt x="594" y="155"/>
                </a:lnTo>
                <a:lnTo>
                  <a:pt x="586" y="142"/>
                </a:lnTo>
                <a:lnTo>
                  <a:pt x="577" y="129"/>
                </a:lnTo>
                <a:lnTo>
                  <a:pt x="568" y="117"/>
                </a:lnTo>
                <a:lnTo>
                  <a:pt x="557" y="105"/>
                </a:lnTo>
                <a:lnTo>
                  <a:pt x="546" y="94"/>
                </a:lnTo>
                <a:lnTo>
                  <a:pt x="535" y="83"/>
                </a:lnTo>
                <a:lnTo>
                  <a:pt x="524" y="73"/>
                </a:lnTo>
                <a:lnTo>
                  <a:pt x="512" y="64"/>
                </a:lnTo>
                <a:lnTo>
                  <a:pt x="499" y="55"/>
                </a:lnTo>
                <a:lnTo>
                  <a:pt x="486" y="46"/>
                </a:lnTo>
                <a:lnTo>
                  <a:pt x="473" y="39"/>
                </a:lnTo>
                <a:lnTo>
                  <a:pt x="459" y="31"/>
                </a:lnTo>
                <a:lnTo>
                  <a:pt x="445" y="25"/>
                </a:lnTo>
                <a:lnTo>
                  <a:pt x="430" y="20"/>
                </a:lnTo>
                <a:lnTo>
                  <a:pt x="415" y="14"/>
                </a:lnTo>
                <a:lnTo>
                  <a:pt x="400" y="10"/>
                </a:lnTo>
                <a:lnTo>
                  <a:pt x="385" y="7"/>
                </a:lnTo>
                <a:lnTo>
                  <a:pt x="369" y="4"/>
                </a:lnTo>
                <a:lnTo>
                  <a:pt x="353" y="1"/>
                </a:lnTo>
                <a:lnTo>
                  <a:pt x="337" y="0"/>
                </a:lnTo>
                <a:lnTo>
                  <a:pt x="320" y="0"/>
                </a:lnTo>
                <a:lnTo>
                  <a:pt x="304" y="0"/>
                </a:lnTo>
                <a:lnTo>
                  <a:pt x="288" y="1"/>
                </a:lnTo>
                <a:lnTo>
                  <a:pt x="272" y="4"/>
                </a:lnTo>
                <a:lnTo>
                  <a:pt x="256" y="7"/>
                </a:lnTo>
                <a:lnTo>
                  <a:pt x="241" y="10"/>
                </a:lnTo>
                <a:lnTo>
                  <a:pt x="225" y="14"/>
                </a:lnTo>
                <a:lnTo>
                  <a:pt x="210" y="20"/>
                </a:lnTo>
                <a:lnTo>
                  <a:pt x="195" y="25"/>
                </a:lnTo>
                <a:lnTo>
                  <a:pt x="182" y="31"/>
                </a:lnTo>
                <a:lnTo>
                  <a:pt x="168" y="39"/>
                </a:lnTo>
                <a:lnTo>
                  <a:pt x="155" y="46"/>
                </a:lnTo>
                <a:lnTo>
                  <a:pt x="142" y="55"/>
                </a:lnTo>
                <a:lnTo>
                  <a:pt x="129" y="64"/>
                </a:lnTo>
                <a:lnTo>
                  <a:pt x="117" y="73"/>
                </a:lnTo>
                <a:lnTo>
                  <a:pt x="105" y="83"/>
                </a:lnTo>
                <a:lnTo>
                  <a:pt x="94" y="94"/>
                </a:lnTo>
                <a:lnTo>
                  <a:pt x="84" y="105"/>
                </a:lnTo>
                <a:lnTo>
                  <a:pt x="73" y="117"/>
                </a:lnTo>
                <a:lnTo>
                  <a:pt x="64" y="129"/>
                </a:lnTo>
                <a:lnTo>
                  <a:pt x="55" y="142"/>
                </a:lnTo>
                <a:lnTo>
                  <a:pt x="46" y="155"/>
                </a:lnTo>
                <a:lnTo>
                  <a:pt x="39" y="168"/>
                </a:lnTo>
                <a:lnTo>
                  <a:pt x="31" y="182"/>
                </a:lnTo>
                <a:lnTo>
                  <a:pt x="25" y="196"/>
                </a:lnTo>
                <a:lnTo>
                  <a:pt x="20" y="211"/>
                </a:lnTo>
                <a:lnTo>
                  <a:pt x="14" y="226"/>
                </a:lnTo>
                <a:lnTo>
                  <a:pt x="10" y="241"/>
                </a:lnTo>
                <a:lnTo>
                  <a:pt x="7" y="256"/>
                </a:lnTo>
                <a:lnTo>
                  <a:pt x="3" y="272"/>
                </a:lnTo>
                <a:lnTo>
                  <a:pt x="1" y="288"/>
                </a:lnTo>
                <a:lnTo>
                  <a:pt x="0" y="304"/>
                </a:lnTo>
                <a:lnTo>
                  <a:pt x="0" y="320"/>
                </a:lnTo>
                <a:lnTo>
                  <a:pt x="0" y="337"/>
                </a:lnTo>
                <a:lnTo>
                  <a:pt x="1" y="353"/>
                </a:lnTo>
                <a:lnTo>
                  <a:pt x="3" y="369"/>
                </a:lnTo>
                <a:lnTo>
                  <a:pt x="7" y="385"/>
                </a:lnTo>
                <a:lnTo>
                  <a:pt x="10" y="400"/>
                </a:lnTo>
                <a:lnTo>
                  <a:pt x="14" y="415"/>
                </a:lnTo>
                <a:lnTo>
                  <a:pt x="20" y="430"/>
                </a:lnTo>
                <a:lnTo>
                  <a:pt x="25" y="445"/>
                </a:lnTo>
                <a:lnTo>
                  <a:pt x="31" y="459"/>
                </a:lnTo>
                <a:lnTo>
                  <a:pt x="39" y="473"/>
                </a:lnTo>
                <a:lnTo>
                  <a:pt x="46" y="486"/>
                </a:lnTo>
                <a:lnTo>
                  <a:pt x="55" y="499"/>
                </a:lnTo>
                <a:lnTo>
                  <a:pt x="64" y="512"/>
                </a:lnTo>
                <a:lnTo>
                  <a:pt x="73" y="524"/>
                </a:lnTo>
                <a:lnTo>
                  <a:pt x="84" y="535"/>
                </a:lnTo>
                <a:lnTo>
                  <a:pt x="94" y="546"/>
                </a:lnTo>
                <a:lnTo>
                  <a:pt x="105" y="557"/>
                </a:lnTo>
                <a:lnTo>
                  <a:pt x="117" y="568"/>
                </a:lnTo>
                <a:lnTo>
                  <a:pt x="129" y="577"/>
                </a:lnTo>
                <a:lnTo>
                  <a:pt x="142" y="586"/>
                </a:lnTo>
                <a:lnTo>
                  <a:pt x="155" y="594"/>
                </a:lnTo>
                <a:lnTo>
                  <a:pt x="168" y="602"/>
                </a:lnTo>
                <a:lnTo>
                  <a:pt x="182" y="608"/>
                </a:lnTo>
                <a:lnTo>
                  <a:pt x="195" y="615"/>
                </a:lnTo>
                <a:lnTo>
                  <a:pt x="210" y="621"/>
                </a:lnTo>
                <a:lnTo>
                  <a:pt x="225" y="627"/>
                </a:lnTo>
                <a:lnTo>
                  <a:pt x="241" y="631"/>
                </a:lnTo>
                <a:lnTo>
                  <a:pt x="256" y="634"/>
                </a:lnTo>
                <a:lnTo>
                  <a:pt x="272" y="637"/>
                </a:lnTo>
                <a:lnTo>
                  <a:pt x="288" y="638"/>
                </a:lnTo>
                <a:lnTo>
                  <a:pt x="304" y="641"/>
                </a:lnTo>
                <a:lnTo>
                  <a:pt x="320" y="641"/>
                </a:lnTo>
                <a:lnTo>
                  <a:pt x="335" y="641"/>
                </a:lnTo>
                <a:lnTo>
                  <a:pt x="349" y="639"/>
                </a:lnTo>
                <a:lnTo>
                  <a:pt x="363" y="637"/>
                </a:lnTo>
                <a:lnTo>
                  <a:pt x="377" y="635"/>
                </a:lnTo>
                <a:lnTo>
                  <a:pt x="391" y="633"/>
                </a:lnTo>
                <a:lnTo>
                  <a:pt x="405" y="630"/>
                </a:lnTo>
                <a:lnTo>
                  <a:pt x="417" y="625"/>
                </a:lnTo>
                <a:lnTo>
                  <a:pt x="430" y="621"/>
                </a:lnTo>
                <a:lnTo>
                  <a:pt x="443" y="616"/>
                </a:lnTo>
                <a:lnTo>
                  <a:pt x="456" y="610"/>
                </a:lnTo>
                <a:lnTo>
                  <a:pt x="468" y="604"/>
                </a:lnTo>
                <a:lnTo>
                  <a:pt x="480" y="598"/>
                </a:lnTo>
                <a:lnTo>
                  <a:pt x="491" y="591"/>
                </a:lnTo>
                <a:lnTo>
                  <a:pt x="503" y="584"/>
                </a:lnTo>
                <a:lnTo>
                  <a:pt x="514" y="575"/>
                </a:lnTo>
                <a:lnTo>
                  <a:pt x="525" y="567"/>
                </a:lnTo>
                <a:lnTo>
                  <a:pt x="851" y="892"/>
                </a:lnTo>
                <a:lnTo>
                  <a:pt x="855" y="897"/>
                </a:lnTo>
                <a:lnTo>
                  <a:pt x="860" y="899"/>
                </a:lnTo>
                <a:lnTo>
                  <a:pt x="866" y="901"/>
                </a:lnTo>
                <a:lnTo>
                  <a:pt x="871" y="901"/>
                </a:lnTo>
                <a:lnTo>
                  <a:pt x="878" y="901"/>
                </a:lnTo>
                <a:lnTo>
                  <a:pt x="883" y="899"/>
                </a:lnTo>
                <a:lnTo>
                  <a:pt x="888" y="897"/>
                </a:lnTo>
                <a:lnTo>
                  <a:pt x="893" y="892"/>
                </a:lnTo>
                <a:lnTo>
                  <a:pt x="897" y="888"/>
                </a:lnTo>
                <a:lnTo>
                  <a:pt x="899" y="883"/>
                </a:lnTo>
                <a:lnTo>
                  <a:pt x="901" y="877"/>
                </a:lnTo>
                <a:lnTo>
                  <a:pt x="902" y="871"/>
                </a:lnTo>
                <a:lnTo>
                  <a:pt x="901" y="866"/>
                </a:lnTo>
                <a:lnTo>
                  <a:pt x="899" y="860"/>
                </a:lnTo>
                <a:lnTo>
                  <a:pt x="897" y="855"/>
                </a:lnTo>
                <a:lnTo>
                  <a:pt x="893" y="8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207" y="422186"/>
            <a:ext cx="4286250" cy="523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558" y="1276264"/>
            <a:ext cx="3201841" cy="3599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733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96181093-D069-46E3-8EFA-D4EF1E61AB7F}"/>
              </a:ext>
            </a:extLst>
          </p:cNvPr>
          <p:cNvSpPr txBox="1"/>
          <p:nvPr/>
        </p:nvSpPr>
        <p:spPr>
          <a:xfrm>
            <a:off x="8248282" y="255968"/>
            <a:ext cx="3726807" cy="184665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Председатель методического объединения </a:t>
            </a:r>
          </a:p>
          <a:p>
            <a:pPr algn="r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преподавателей-организаторов ОБЖ.</a:t>
            </a:r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xmlns="" id="{5412B7D6-9400-4B66-8814-DCF81BEB0C5A}"/>
              </a:ext>
            </a:extLst>
          </p:cNvPr>
          <p:cNvSpPr/>
          <p:nvPr/>
        </p:nvSpPr>
        <p:spPr>
          <a:xfrm rot="5400000" flipH="1">
            <a:off x="0" y="5372100"/>
            <a:ext cx="1485900" cy="14859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4ABBA9B-1329-47B1-9E6B-E01B6F3823E7}"/>
              </a:ext>
            </a:extLst>
          </p:cNvPr>
          <p:cNvSpPr/>
          <p:nvPr/>
        </p:nvSpPr>
        <p:spPr>
          <a:xfrm>
            <a:off x="10058400" y="97712"/>
            <a:ext cx="2133600" cy="177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2E62710-286F-4B00-9BF4-C4E48604E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2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566" y="2906594"/>
            <a:ext cx="826066" cy="1101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10" y="886628"/>
            <a:ext cx="962256" cy="1283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948" y="1849620"/>
            <a:ext cx="1261474" cy="1681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59" y="4996145"/>
            <a:ext cx="960077" cy="1280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9" name="组合 1">
            <a:extLst>
              <a:ext uri="{FF2B5EF4-FFF2-40B4-BE49-F238E27FC236}">
                <a16:creationId xmlns="" xmlns:a16="http://schemas.microsoft.com/office/drawing/2014/main" id="{D7DD6FC6-5E02-40F3-B797-D533B098BB76}"/>
              </a:ext>
            </a:extLst>
          </p:cNvPr>
          <p:cNvGrpSpPr/>
          <p:nvPr/>
        </p:nvGrpSpPr>
        <p:grpSpPr>
          <a:xfrm>
            <a:off x="944353" y="1356951"/>
            <a:ext cx="11031690" cy="5266782"/>
            <a:chOff x="1333247" y="1936047"/>
            <a:chExt cx="9523727" cy="4546846"/>
          </a:xfrm>
        </p:grpSpPr>
        <p:sp>
          <p:nvSpPr>
            <p:cNvPr id="40" name="îṣlíďé">
              <a:extLst>
                <a:ext uri="{FF2B5EF4-FFF2-40B4-BE49-F238E27FC236}">
                  <a16:creationId xmlns="" xmlns:a16="http://schemas.microsoft.com/office/drawing/2014/main" id="{028681F2-9E7E-47F3-BFF4-AA1843BDEA2A}"/>
                </a:ext>
              </a:extLst>
            </p:cNvPr>
            <p:cNvSpPr/>
            <p:nvPr/>
          </p:nvSpPr>
          <p:spPr bwMode="auto">
            <a:xfrm>
              <a:off x="8438553" y="4216819"/>
              <a:ext cx="2418421" cy="2266074"/>
            </a:xfrm>
            <a:custGeom>
              <a:avLst/>
              <a:gdLst/>
              <a:ahLst/>
              <a:cxnLst>
                <a:cxn ang="0">
                  <a:pos x="996" y="485"/>
                </a:cxn>
                <a:cxn ang="0">
                  <a:pos x="990" y="435"/>
                </a:cxn>
                <a:cxn ang="0">
                  <a:pos x="979" y="386"/>
                </a:cxn>
                <a:cxn ang="0">
                  <a:pos x="962" y="339"/>
                </a:cxn>
                <a:cxn ang="0">
                  <a:pos x="941" y="294"/>
                </a:cxn>
                <a:cxn ang="0">
                  <a:pos x="915" y="251"/>
                </a:cxn>
                <a:cxn ang="0">
                  <a:pos x="884" y="211"/>
                </a:cxn>
                <a:cxn ang="0">
                  <a:pos x="850" y="175"/>
                </a:cxn>
                <a:cxn ang="0">
                  <a:pos x="812" y="142"/>
                </a:cxn>
                <a:cxn ang="0">
                  <a:pos x="771" y="113"/>
                </a:cxn>
                <a:cxn ang="0">
                  <a:pos x="727" y="89"/>
                </a:cxn>
                <a:cxn ang="0">
                  <a:pos x="681" y="70"/>
                </a:cxn>
                <a:cxn ang="0">
                  <a:pos x="633" y="55"/>
                </a:cxn>
                <a:cxn ang="0">
                  <a:pos x="584" y="46"/>
                </a:cxn>
                <a:cxn ang="0">
                  <a:pos x="534" y="42"/>
                </a:cxn>
                <a:cxn ang="0">
                  <a:pos x="484" y="43"/>
                </a:cxn>
                <a:cxn ang="0">
                  <a:pos x="435" y="50"/>
                </a:cxn>
                <a:cxn ang="0">
                  <a:pos x="386" y="61"/>
                </a:cxn>
                <a:cxn ang="0">
                  <a:pos x="339" y="78"/>
                </a:cxn>
                <a:cxn ang="0">
                  <a:pos x="293" y="99"/>
                </a:cxn>
                <a:cxn ang="0">
                  <a:pos x="251" y="125"/>
                </a:cxn>
                <a:cxn ang="0">
                  <a:pos x="211" y="155"/>
                </a:cxn>
                <a:cxn ang="0">
                  <a:pos x="175" y="190"/>
                </a:cxn>
                <a:cxn ang="0">
                  <a:pos x="142" y="228"/>
                </a:cxn>
                <a:cxn ang="0">
                  <a:pos x="113" y="269"/>
                </a:cxn>
                <a:cxn ang="0">
                  <a:pos x="89" y="313"/>
                </a:cxn>
                <a:cxn ang="0">
                  <a:pos x="70" y="359"/>
                </a:cxn>
                <a:cxn ang="0">
                  <a:pos x="56" y="407"/>
                </a:cxn>
                <a:cxn ang="0">
                  <a:pos x="46" y="456"/>
                </a:cxn>
                <a:cxn ang="0">
                  <a:pos x="42" y="506"/>
                </a:cxn>
                <a:cxn ang="0">
                  <a:pos x="43" y="556"/>
                </a:cxn>
                <a:cxn ang="0">
                  <a:pos x="50" y="606"/>
                </a:cxn>
                <a:cxn ang="0">
                  <a:pos x="61" y="655"/>
                </a:cxn>
                <a:cxn ang="0">
                  <a:pos x="78" y="702"/>
                </a:cxn>
                <a:cxn ang="0">
                  <a:pos x="99" y="747"/>
                </a:cxn>
                <a:cxn ang="0">
                  <a:pos x="125" y="790"/>
                </a:cxn>
                <a:cxn ang="0">
                  <a:pos x="155" y="830"/>
                </a:cxn>
                <a:cxn ang="0">
                  <a:pos x="190" y="866"/>
                </a:cxn>
                <a:cxn ang="0">
                  <a:pos x="228" y="899"/>
                </a:cxn>
                <a:cxn ang="0">
                  <a:pos x="269" y="928"/>
                </a:cxn>
                <a:cxn ang="0">
                  <a:pos x="313" y="952"/>
                </a:cxn>
                <a:cxn ang="0">
                  <a:pos x="359" y="971"/>
                </a:cxn>
                <a:cxn ang="0">
                  <a:pos x="407" y="986"/>
                </a:cxn>
                <a:cxn ang="0">
                  <a:pos x="456" y="995"/>
                </a:cxn>
                <a:cxn ang="0">
                  <a:pos x="506" y="999"/>
                </a:cxn>
                <a:cxn ang="0">
                  <a:pos x="556" y="998"/>
                </a:cxn>
                <a:cxn ang="0">
                  <a:pos x="605" y="991"/>
                </a:cxn>
                <a:cxn ang="0">
                  <a:pos x="654" y="980"/>
                </a:cxn>
                <a:cxn ang="0">
                  <a:pos x="701" y="963"/>
                </a:cxn>
                <a:cxn ang="0">
                  <a:pos x="746" y="942"/>
                </a:cxn>
                <a:cxn ang="0">
                  <a:pos x="789" y="916"/>
                </a:cxn>
                <a:cxn ang="0">
                  <a:pos x="829" y="886"/>
                </a:cxn>
                <a:cxn ang="0">
                  <a:pos x="865" y="851"/>
                </a:cxn>
                <a:cxn ang="0">
                  <a:pos x="898" y="813"/>
                </a:cxn>
                <a:cxn ang="0">
                  <a:pos x="926" y="772"/>
                </a:cxn>
                <a:cxn ang="0">
                  <a:pos x="950" y="728"/>
                </a:cxn>
                <a:cxn ang="0">
                  <a:pos x="970" y="682"/>
                </a:cxn>
                <a:cxn ang="0">
                  <a:pos x="984" y="634"/>
                </a:cxn>
                <a:cxn ang="0">
                  <a:pos x="993" y="585"/>
                </a:cxn>
                <a:cxn ang="0">
                  <a:pos x="997" y="535"/>
                </a:cxn>
              </a:cxnLst>
              <a:rect l="0" t="0" r="r" b="b"/>
              <a:pathLst>
                <a:path w="1039" h="1041">
                  <a:moveTo>
                    <a:pt x="1030" y="532"/>
                  </a:moveTo>
                  <a:cubicBezTo>
                    <a:pt x="1032" y="531"/>
                    <a:pt x="1035" y="530"/>
                    <a:pt x="1036" y="528"/>
                  </a:cubicBezTo>
                  <a:cubicBezTo>
                    <a:pt x="1038" y="526"/>
                    <a:pt x="1039" y="523"/>
                    <a:pt x="1039" y="521"/>
                  </a:cubicBezTo>
                  <a:cubicBezTo>
                    <a:pt x="1039" y="518"/>
                    <a:pt x="1038" y="515"/>
                    <a:pt x="1036" y="513"/>
                  </a:cubicBezTo>
                  <a:cubicBezTo>
                    <a:pt x="1035" y="511"/>
                    <a:pt x="1032" y="510"/>
                    <a:pt x="1030" y="509"/>
                  </a:cubicBezTo>
                  <a:cubicBezTo>
                    <a:pt x="1026" y="509"/>
                    <a:pt x="1011" y="508"/>
                    <a:pt x="997" y="506"/>
                  </a:cubicBezTo>
                  <a:cubicBezTo>
                    <a:pt x="997" y="499"/>
                    <a:pt x="997" y="492"/>
                    <a:pt x="996" y="485"/>
                  </a:cubicBezTo>
                  <a:cubicBezTo>
                    <a:pt x="1010" y="482"/>
                    <a:pt x="1025" y="479"/>
                    <a:pt x="1028" y="478"/>
                  </a:cubicBezTo>
                  <a:cubicBezTo>
                    <a:pt x="1031" y="478"/>
                    <a:pt x="1033" y="476"/>
                    <a:pt x="1034" y="474"/>
                  </a:cubicBezTo>
                  <a:cubicBezTo>
                    <a:pt x="1036" y="472"/>
                    <a:pt x="1037" y="469"/>
                    <a:pt x="1036" y="466"/>
                  </a:cubicBezTo>
                  <a:cubicBezTo>
                    <a:pt x="1036" y="463"/>
                    <a:pt x="1035" y="461"/>
                    <a:pt x="1033" y="459"/>
                  </a:cubicBezTo>
                  <a:cubicBezTo>
                    <a:pt x="1031" y="457"/>
                    <a:pt x="1028" y="456"/>
                    <a:pt x="1026" y="456"/>
                  </a:cubicBezTo>
                  <a:cubicBezTo>
                    <a:pt x="1022" y="456"/>
                    <a:pt x="1007" y="456"/>
                    <a:pt x="993" y="456"/>
                  </a:cubicBezTo>
                  <a:cubicBezTo>
                    <a:pt x="992" y="449"/>
                    <a:pt x="991" y="442"/>
                    <a:pt x="990" y="435"/>
                  </a:cubicBezTo>
                  <a:cubicBezTo>
                    <a:pt x="1003" y="431"/>
                    <a:pt x="1018" y="426"/>
                    <a:pt x="1021" y="425"/>
                  </a:cubicBezTo>
                  <a:cubicBezTo>
                    <a:pt x="1023" y="425"/>
                    <a:pt x="1025" y="423"/>
                    <a:pt x="1027" y="420"/>
                  </a:cubicBezTo>
                  <a:cubicBezTo>
                    <a:pt x="1028" y="418"/>
                    <a:pt x="1028" y="415"/>
                    <a:pt x="1028" y="412"/>
                  </a:cubicBezTo>
                  <a:cubicBezTo>
                    <a:pt x="1027" y="410"/>
                    <a:pt x="1026" y="407"/>
                    <a:pt x="1024" y="406"/>
                  </a:cubicBezTo>
                  <a:cubicBezTo>
                    <a:pt x="1022" y="404"/>
                    <a:pt x="1019" y="403"/>
                    <a:pt x="1016" y="403"/>
                  </a:cubicBezTo>
                  <a:cubicBezTo>
                    <a:pt x="1013" y="404"/>
                    <a:pt x="998" y="405"/>
                    <a:pt x="984" y="407"/>
                  </a:cubicBezTo>
                  <a:cubicBezTo>
                    <a:pt x="982" y="400"/>
                    <a:pt x="981" y="393"/>
                    <a:pt x="979" y="386"/>
                  </a:cubicBezTo>
                  <a:cubicBezTo>
                    <a:pt x="991" y="381"/>
                    <a:pt x="1005" y="375"/>
                    <a:pt x="1008" y="373"/>
                  </a:cubicBezTo>
                  <a:cubicBezTo>
                    <a:pt x="1011" y="372"/>
                    <a:pt x="1013" y="370"/>
                    <a:pt x="1014" y="368"/>
                  </a:cubicBezTo>
                  <a:cubicBezTo>
                    <a:pt x="1015" y="365"/>
                    <a:pt x="1015" y="362"/>
                    <a:pt x="1014" y="360"/>
                  </a:cubicBezTo>
                  <a:cubicBezTo>
                    <a:pt x="1013" y="357"/>
                    <a:pt x="1011" y="355"/>
                    <a:pt x="1009" y="353"/>
                  </a:cubicBezTo>
                  <a:cubicBezTo>
                    <a:pt x="1007" y="352"/>
                    <a:pt x="1004" y="351"/>
                    <a:pt x="1001" y="352"/>
                  </a:cubicBezTo>
                  <a:cubicBezTo>
                    <a:pt x="998" y="353"/>
                    <a:pt x="983" y="356"/>
                    <a:pt x="970" y="359"/>
                  </a:cubicBezTo>
                  <a:cubicBezTo>
                    <a:pt x="967" y="352"/>
                    <a:pt x="965" y="346"/>
                    <a:pt x="962" y="339"/>
                  </a:cubicBezTo>
                  <a:cubicBezTo>
                    <a:pt x="974" y="332"/>
                    <a:pt x="987" y="325"/>
                    <a:pt x="990" y="323"/>
                  </a:cubicBezTo>
                  <a:cubicBezTo>
                    <a:pt x="993" y="322"/>
                    <a:pt x="994" y="319"/>
                    <a:pt x="995" y="317"/>
                  </a:cubicBezTo>
                  <a:cubicBezTo>
                    <a:pt x="996" y="314"/>
                    <a:pt x="996" y="311"/>
                    <a:pt x="994" y="309"/>
                  </a:cubicBezTo>
                  <a:cubicBezTo>
                    <a:pt x="993" y="306"/>
                    <a:pt x="991" y="304"/>
                    <a:pt x="989" y="303"/>
                  </a:cubicBezTo>
                  <a:cubicBezTo>
                    <a:pt x="986" y="302"/>
                    <a:pt x="984" y="302"/>
                    <a:pt x="981" y="303"/>
                  </a:cubicBezTo>
                  <a:cubicBezTo>
                    <a:pt x="978" y="304"/>
                    <a:pt x="964" y="308"/>
                    <a:pt x="950" y="313"/>
                  </a:cubicBezTo>
                  <a:cubicBezTo>
                    <a:pt x="947" y="306"/>
                    <a:pt x="944" y="300"/>
                    <a:pt x="941" y="294"/>
                  </a:cubicBezTo>
                  <a:cubicBezTo>
                    <a:pt x="952" y="286"/>
                    <a:pt x="964" y="277"/>
                    <a:pt x="967" y="275"/>
                  </a:cubicBezTo>
                  <a:cubicBezTo>
                    <a:pt x="969" y="273"/>
                    <a:pt x="971" y="271"/>
                    <a:pt x="971" y="268"/>
                  </a:cubicBezTo>
                  <a:cubicBezTo>
                    <a:pt x="971" y="266"/>
                    <a:pt x="971" y="263"/>
                    <a:pt x="970" y="260"/>
                  </a:cubicBezTo>
                  <a:cubicBezTo>
                    <a:pt x="968" y="258"/>
                    <a:pt x="966" y="256"/>
                    <a:pt x="964" y="255"/>
                  </a:cubicBezTo>
                  <a:cubicBezTo>
                    <a:pt x="961" y="254"/>
                    <a:pt x="958" y="254"/>
                    <a:pt x="956" y="256"/>
                  </a:cubicBezTo>
                  <a:cubicBezTo>
                    <a:pt x="953" y="257"/>
                    <a:pt x="939" y="263"/>
                    <a:pt x="926" y="269"/>
                  </a:cubicBezTo>
                  <a:cubicBezTo>
                    <a:pt x="923" y="263"/>
                    <a:pt x="919" y="257"/>
                    <a:pt x="915" y="251"/>
                  </a:cubicBezTo>
                  <a:cubicBezTo>
                    <a:pt x="925" y="242"/>
                    <a:pt x="936" y="232"/>
                    <a:pt x="939" y="230"/>
                  </a:cubicBezTo>
                  <a:cubicBezTo>
                    <a:pt x="941" y="228"/>
                    <a:pt x="942" y="225"/>
                    <a:pt x="942" y="222"/>
                  </a:cubicBezTo>
                  <a:cubicBezTo>
                    <a:pt x="942" y="220"/>
                    <a:pt x="942" y="217"/>
                    <a:pt x="940" y="215"/>
                  </a:cubicBezTo>
                  <a:cubicBezTo>
                    <a:pt x="938" y="212"/>
                    <a:pt x="936" y="211"/>
                    <a:pt x="933" y="210"/>
                  </a:cubicBezTo>
                  <a:cubicBezTo>
                    <a:pt x="931" y="210"/>
                    <a:pt x="928" y="210"/>
                    <a:pt x="926" y="211"/>
                  </a:cubicBezTo>
                  <a:cubicBezTo>
                    <a:pt x="923" y="213"/>
                    <a:pt x="910" y="221"/>
                    <a:pt x="898" y="228"/>
                  </a:cubicBezTo>
                  <a:cubicBezTo>
                    <a:pt x="893" y="222"/>
                    <a:pt x="889" y="217"/>
                    <a:pt x="884" y="211"/>
                  </a:cubicBezTo>
                  <a:cubicBezTo>
                    <a:pt x="894" y="201"/>
                    <a:pt x="904" y="190"/>
                    <a:pt x="906" y="187"/>
                  </a:cubicBezTo>
                  <a:cubicBezTo>
                    <a:pt x="908" y="185"/>
                    <a:pt x="909" y="182"/>
                    <a:pt x="909" y="180"/>
                  </a:cubicBezTo>
                  <a:cubicBezTo>
                    <a:pt x="909" y="177"/>
                    <a:pt x="908" y="174"/>
                    <a:pt x="906" y="172"/>
                  </a:cubicBezTo>
                  <a:cubicBezTo>
                    <a:pt x="904" y="170"/>
                    <a:pt x="901" y="169"/>
                    <a:pt x="899" y="169"/>
                  </a:cubicBezTo>
                  <a:cubicBezTo>
                    <a:pt x="896" y="168"/>
                    <a:pt x="893" y="169"/>
                    <a:pt x="891" y="171"/>
                  </a:cubicBezTo>
                  <a:cubicBezTo>
                    <a:pt x="889" y="172"/>
                    <a:pt x="876" y="181"/>
                    <a:pt x="865" y="190"/>
                  </a:cubicBezTo>
                  <a:cubicBezTo>
                    <a:pt x="860" y="185"/>
                    <a:pt x="855" y="180"/>
                    <a:pt x="850" y="175"/>
                  </a:cubicBezTo>
                  <a:cubicBezTo>
                    <a:pt x="858" y="163"/>
                    <a:pt x="867" y="151"/>
                    <a:pt x="869" y="149"/>
                  </a:cubicBezTo>
                  <a:cubicBezTo>
                    <a:pt x="871" y="146"/>
                    <a:pt x="871" y="144"/>
                    <a:pt x="871" y="141"/>
                  </a:cubicBezTo>
                  <a:cubicBezTo>
                    <a:pt x="871" y="138"/>
                    <a:pt x="870" y="136"/>
                    <a:pt x="867" y="134"/>
                  </a:cubicBezTo>
                  <a:cubicBezTo>
                    <a:pt x="865" y="132"/>
                    <a:pt x="863" y="131"/>
                    <a:pt x="860" y="131"/>
                  </a:cubicBezTo>
                  <a:cubicBezTo>
                    <a:pt x="857" y="131"/>
                    <a:pt x="855" y="132"/>
                    <a:pt x="853" y="134"/>
                  </a:cubicBezTo>
                  <a:cubicBezTo>
                    <a:pt x="850" y="136"/>
                    <a:pt x="839" y="146"/>
                    <a:pt x="829" y="155"/>
                  </a:cubicBezTo>
                  <a:cubicBezTo>
                    <a:pt x="823" y="151"/>
                    <a:pt x="818" y="146"/>
                    <a:pt x="812" y="142"/>
                  </a:cubicBezTo>
                  <a:cubicBezTo>
                    <a:pt x="819" y="130"/>
                    <a:pt x="827" y="117"/>
                    <a:pt x="829" y="114"/>
                  </a:cubicBezTo>
                  <a:cubicBezTo>
                    <a:pt x="830" y="112"/>
                    <a:pt x="830" y="109"/>
                    <a:pt x="830" y="106"/>
                  </a:cubicBezTo>
                  <a:cubicBezTo>
                    <a:pt x="829" y="104"/>
                    <a:pt x="827" y="101"/>
                    <a:pt x="825" y="100"/>
                  </a:cubicBezTo>
                  <a:cubicBezTo>
                    <a:pt x="823" y="98"/>
                    <a:pt x="820" y="97"/>
                    <a:pt x="818" y="97"/>
                  </a:cubicBezTo>
                  <a:cubicBezTo>
                    <a:pt x="815" y="98"/>
                    <a:pt x="812" y="99"/>
                    <a:pt x="810" y="101"/>
                  </a:cubicBezTo>
                  <a:cubicBezTo>
                    <a:pt x="808" y="103"/>
                    <a:pt x="798" y="115"/>
                    <a:pt x="789" y="125"/>
                  </a:cubicBezTo>
                  <a:cubicBezTo>
                    <a:pt x="783" y="121"/>
                    <a:pt x="777" y="117"/>
                    <a:pt x="771" y="113"/>
                  </a:cubicBezTo>
                  <a:cubicBezTo>
                    <a:pt x="777" y="101"/>
                    <a:pt x="783" y="87"/>
                    <a:pt x="784" y="84"/>
                  </a:cubicBezTo>
                  <a:cubicBezTo>
                    <a:pt x="786" y="81"/>
                    <a:pt x="786" y="79"/>
                    <a:pt x="785" y="76"/>
                  </a:cubicBezTo>
                  <a:cubicBezTo>
                    <a:pt x="784" y="74"/>
                    <a:pt x="782" y="71"/>
                    <a:pt x="780" y="70"/>
                  </a:cubicBezTo>
                  <a:cubicBezTo>
                    <a:pt x="777" y="69"/>
                    <a:pt x="774" y="68"/>
                    <a:pt x="772" y="69"/>
                  </a:cubicBezTo>
                  <a:cubicBezTo>
                    <a:pt x="769" y="69"/>
                    <a:pt x="767" y="70"/>
                    <a:pt x="765" y="73"/>
                  </a:cubicBezTo>
                  <a:cubicBezTo>
                    <a:pt x="763" y="75"/>
                    <a:pt x="754" y="88"/>
                    <a:pt x="746" y="99"/>
                  </a:cubicBezTo>
                  <a:cubicBezTo>
                    <a:pt x="740" y="96"/>
                    <a:pt x="734" y="92"/>
                    <a:pt x="727" y="89"/>
                  </a:cubicBezTo>
                  <a:cubicBezTo>
                    <a:pt x="732" y="76"/>
                    <a:pt x="736" y="62"/>
                    <a:pt x="737" y="59"/>
                  </a:cubicBezTo>
                  <a:cubicBezTo>
                    <a:pt x="738" y="56"/>
                    <a:pt x="738" y="53"/>
                    <a:pt x="737" y="51"/>
                  </a:cubicBezTo>
                  <a:cubicBezTo>
                    <a:pt x="736" y="48"/>
                    <a:pt x="734" y="46"/>
                    <a:pt x="731" y="45"/>
                  </a:cubicBezTo>
                  <a:cubicBezTo>
                    <a:pt x="729" y="44"/>
                    <a:pt x="726" y="44"/>
                    <a:pt x="723" y="45"/>
                  </a:cubicBezTo>
                  <a:cubicBezTo>
                    <a:pt x="721" y="45"/>
                    <a:pt x="718" y="47"/>
                    <a:pt x="717" y="50"/>
                  </a:cubicBezTo>
                  <a:cubicBezTo>
                    <a:pt x="715" y="52"/>
                    <a:pt x="708" y="65"/>
                    <a:pt x="701" y="78"/>
                  </a:cubicBezTo>
                  <a:cubicBezTo>
                    <a:pt x="694" y="75"/>
                    <a:pt x="688" y="72"/>
                    <a:pt x="681" y="70"/>
                  </a:cubicBezTo>
                  <a:cubicBezTo>
                    <a:pt x="684" y="56"/>
                    <a:pt x="687" y="41"/>
                    <a:pt x="688" y="38"/>
                  </a:cubicBezTo>
                  <a:cubicBezTo>
                    <a:pt x="689" y="36"/>
                    <a:pt x="688" y="33"/>
                    <a:pt x="687" y="31"/>
                  </a:cubicBezTo>
                  <a:cubicBezTo>
                    <a:pt x="685" y="28"/>
                    <a:pt x="683" y="27"/>
                    <a:pt x="680" y="26"/>
                  </a:cubicBezTo>
                  <a:cubicBezTo>
                    <a:pt x="678" y="25"/>
                    <a:pt x="675" y="25"/>
                    <a:pt x="672" y="26"/>
                  </a:cubicBezTo>
                  <a:cubicBezTo>
                    <a:pt x="670" y="27"/>
                    <a:pt x="668" y="29"/>
                    <a:pt x="667" y="31"/>
                  </a:cubicBezTo>
                  <a:cubicBezTo>
                    <a:pt x="665" y="34"/>
                    <a:pt x="659" y="48"/>
                    <a:pt x="654" y="61"/>
                  </a:cubicBezTo>
                  <a:cubicBezTo>
                    <a:pt x="647" y="59"/>
                    <a:pt x="640" y="57"/>
                    <a:pt x="633" y="55"/>
                  </a:cubicBezTo>
                  <a:cubicBezTo>
                    <a:pt x="635" y="42"/>
                    <a:pt x="636" y="27"/>
                    <a:pt x="637" y="23"/>
                  </a:cubicBezTo>
                  <a:cubicBezTo>
                    <a:pt x="637" y="21"/>
                    <a:pt x="636" y="18"/>
                    <a:pt x="635" y="16"/>
                  </a:cubicBezTo>
                  <a:cubicBezTo>
                    <a:pt x="633" y="14"/>
                    <a:pt x="631" y="12"/>
                    <a:pt x="628" y="12"/>
                  </a:cubicBezTo>
                  <a:cubicBezTo>
                    <a:pt x="625" y="11"/>
                    <a:pt x="622" y="11"/>
                    <a:pt x="620" y="13"/>
                  </a:cubicBezTo>
                  <a:cubicBezTo>
                    <a:pt x="618" y="14"/>
                    <a:pt x="616" y="16"/>
                    <a:pt x="615" y="19"/>
                  </a:cubicBezTo>
                  <a:cubicBezTo>
                    <a:pt x="614" y="22"/>
                    <a:pt x="609" y="36"/>
                    <a:pt x="605" y="50"/>
                  </a:cubicBezTo>
                  <a:cubicBezTo>
                    <a:pt x="598" y="48"/>
                    <a:pt x="591" y="47"/>
                    <a:pt x="584" y="46"/>
                  </a:cubicBezTo>
                  <a:cubicBezTo>
                    <a:pt x="584" y="32"/>
                    <a:pt x="584" y="17"/>
                    <a:pt x="584" y="14"/>
                  </a:cubicBezTo>
                  <a:cubicBezTo>
                    <a:pt x="584" y="11"/>
                    <a:pt x="583" y="9"/>
                    <a:pt x="581" y="7"/>
                  </a:cubicBezTo>
                  <a:cubicBezTo>
                    <a:pt x="579" y="5"/>
                    <a:pt x="577" y="3"/>
                    <a:pt x="574" y="3"/>
                  </a:cubicBezTo>
                  <a:cubicBezTo>
                    <a:pt x="571" y="3"/>
                    <a:pt x="569" y="4"/>
                    <a:pt x="566" y="5"/>
                  </a:cubicBezTo>
                  <a:cubicBezTo>
                    <a:pt x="564" y="7"/>
                    <a:pt x="563" y="9"/>
                    <a:pt x="562" y="12"/>
                  </a:cubicBezTo>
                  <a:cubicBezTo>
                    <a:pt x="561" y="15"/>
                    <a:pt x="558" y="30"/>
                    <a:pt x="556" y="43"/>
                  </a:cubicBezTo>
                  <a:cubicBezTo>
                    <a:pt x="548" y="43"/>
                    <a:pt x="541" y="42"/>
                    <a:pt x="534" y="42"/>
                  </a:cubicBezTo>
                  <a:cubicBezTo>
                    <a:pt x="533" y="28"/>
                    <a:pt x="531" y="13"/>
                    <a:pt x="531" y="10"/>
                  </a:cubicBezTo>
                  <a:cubicBezTo>
                    <a:pt x="531" y="7"/>
                    <a:pt x="529" y="5"/>
                    <a:pt x="527" y="3"/>
                  </a:cubicBezTo>
                  <a:cubicBezTo>
                    <a:pt x="525" y="1"/>
                    <a:pt x="523" y="0"/>
                    <a:pt x="520" y="0"/>
                  </a:cubicBezTo>
                  <a:cubicBezTo>
                    <a:pt x="517" y="0"/>
                    <a:pt x="514" y="1"/>
                    <a:pt x="512" y="3"/>
                  </a:cubicBezTo>
                  <a:cubicBezTo>
                    <a:pt x="510" y="5"/>
                    <a:pt x="509" y="7"/>
                    <a:pt x="509" y="10"/>
                  </a:cubicBezTo>
                  <a:cubicBezTo>
                    <a:pt x="508" y="13"/>
                    <a:pt x="507" y="28"/>
                    <a:pt x="506" y="42"/>
                  </a:cubicBezTo>
                  <a:cubicBezTo>
                    <a:pt x="498" y="42"/>
                    <a:pt x="491" y="43"/>
                    <a:pt x="484" y="43"/>
                  </a:cubicBezTo>
                  <a:cubicBezTo>
                    <a:pt x="481" y="30"/>
                    <a:pt x="478" y="15"/>
                    <a:pt x="478" y="12"/>
                  </a:cubicBezTo>
                  <a:cubicBezTo>
                    <a:pt x="477" y="9"/>
                    <a:pt x="475" y="7"/>
                    <a:pt x="473" y="5"/>
                  </a:cubicBezTo>
                  <a:cubicBezTo>
                    <a:pt x="471" y="4"/>
                    <a:pt x="468" y="3"/>
                    <a:pt x="466" y="3"/>
                  </a:cubicBezTo>
                  <a:cubicBezTo>
                    <a:pt x="463" y="3"/>
                    <a:pt x="460" y="5"/>
                    <a:pt x="458" y="7"/>
                  </a:cubicBezTo>
                  <a:cubicBezTo>
                    <a:pt x="457" y="9"/>
                    <a:pt x="455" y="11"/>
                    <a:pt x="455" y="14"/>
                  </a:cubicBezTo>
                  <a:cubicBezTo>
                    <a:pt x="455" y="17"/>
                    <a:pt x="456" y="32"/>
                    <a:pt x="456" y="46"/>
                  </a:cubicBezTo>
                  <a:cubicBezTo>
                    <a:pt x="449" y="47"/>
                    <a:pt x="442" y="48"/>
                    <a:pt x="435" y="50"/>
                  </a:cubicBezTo>
                  <a:cubicBezTo>
                    <a:pt x="430" y="36"/>
                    <a:pt x="426" y="22"/>
                    <a:pt x="425" y="19"/>
                  </a:cubicBezTo>
                  <a:cubicBezTo>
                    <a:pt x="424" y="16"/>
                    <a:pt x="422" y="14"/>
                    <a:pt x="420" y="13"/>
                  </a:cubicBezTo>
                  <a:cubicBezTo>
                    <a:pt x="417" y="11"/>
                    <a:pt x="415" y="11"/>
                    <a:pt x="412" y="12"/>
                  </a:cubicBezTo>
                  <a:cubicBezTo>
                    <a:pt x="409" y="12"/>
                    <a:pt x="407" y="14"/>
                    <a:pt x="405" y="16"/>
                  </a:cubicBezTo>
                  <a:cubicBezTo>
                    <a:pt x="404" y="18"/>
                    <a:pt x="403" y="21"/>
                    <a:pt x="403" y="23"/>
                  </a:cubicBezTo>
                  <a:cubicBezTo>
                    <a:pt x="403" y="27"/>
                    <a:pt x="405" y="42"/>
                    <a:pt x="407" y="55"/>
                  </a:cubicBezTo>
                  <a:cubicBezTo>
                    <a:pt x="400" y="57"/>
                    <a:pt x="393" y="59"/>
                    <a:pt x="386" y="61"/>
                  </a:cubicBezTo>
                  <a:cubicBezTo>
                    <a:pt x="380" y="48"/>
                    <a:pt x="374" y="34"/>
                    <a:pt x="373" y="31"/>
                  </a:cubicBezTo>
                  <a:cubicBezTo>
                    <a:pt x="372" y="29"/>
                    <a:pt x="370" y="27"/>
                    <a:pt x="367" y="26"/>
                  </a:cubicBezTo>
                  <a:cubicBezTo>
                    <a:pt x="365" y="25"/>
                    <a:pt x="362" y="25"/>
                    <a:pt x="359" y="26"/>
                  </a:cubicBezTo>
                  <a:cubicBezTo>
                    <a:pt x="357" y="27"/>
                    <a:pt x="355" y="28"/>
                    <a:pt x="353" y="31"/>
                  </a:cubicBezTo>
                  <a:cubicBezTo>
                    <a:pt x="352" y="33"/>
                    <a:pt x="351" y="36"/>
                    <a:pt x="352" y="38"/>
                  </a:cubicBezTo>
                  <a:cubicBezTo>
                    <a:pt x="352" y="41"/>
                    <a:pt x="356" y="56"/>
                    <a:pt x="359" y="70"/>
                  </a:cubicBezTo>
                  <a:cubicBezTo>
                    <a:pt x="352" y="72"/>
                    <a:pt x="345" y="75"/>
                    <a:pt x="339" y="78"/>
                  </a:cubicBezTo>
                  <a:cubicBezTo>
                    <a:pt x="332" y="65"/>
                    <a:pt x="324" y="52"/>
                    <a:pt x="323" y="50"/>
                  </a:cubicBezTo>
                  <a:cubicBezTo>
                    <a:pt x="321" y="47"/>
                    <a:pt x="319" y="45"/>
                    <a:pt x="317" y="45"/>
                  </a:cubicBezTo>
                  <a:cubicBezTo>
                    <a:pt x="314" y="44"/>
                    <a:pt x="311" y="44"/>
                    <a:pt x="309" y="45"/>
                  </a:cubicBezTo>
                  <a:cubicBezTo>
                    <a:pt x="306" y="46"/>
                    <a:pt x="304" y="48"/>
                    <a:pt x="303" y="51"/>
                  </a:cubicBezTo>
                  <a:cubicBezTo>
                    <a:pt x="302" y="53"/>
                    <a:pt x="301" y="56"/>
                    <a:pt x="302" y="59"/>
                  </a:cubicBezTo>
                  <a:cubicBezTo>
                    <a:pt x="303" y="62"/>
                    <a:pt x="308" y="76"/>
                    <a:pt x="313" y="89"/>
                  </a:cubicBezTo>
                  <a:cubicBezTo>
                    <a:pt x="306" y="92"/>
                    <a:pt x="300" y="96"/>
                    <a:pt x="293" y="99"/>
                  </a:cubicBezTo>
                  <a:cubicBezTo>
                    <a:pt x="285" y="88"/>
                    <a:pt x="277" y="75"/>
                    <a:pt x="275" y="73"/>
                  </a:cubicBezTo>
                  <a:cubicBezTo>
                    <a:pt x="273" y="70"/>
                    <a:pt x="271" y="69"/>
                    <a:pt x="268" y="69"/>
                  </a:cubicBezTo>
                  <a:cubicBezTo>
                    <a:pt x="265" y="68"/>
                    <a:pt x="263" y="69"/>
                    <a:pt x="260" y="70"/>
                  </a:cubicBezTo>
                  <a:cubicBezTo>
                    <a:pt x="258" y="71"/>
                    <a:pt x="256" y="74"/>
                    <a:pt x="255" y="76"/>
                  </a:cubicBezTo>
                  <a:cubicBezTo>
                    <a:pt x="254" y="79"/>
                    <a:pt x="254" y="81"/>
                    <a:pt x="255" y="84"/>
                  </a:cubicBezTo>
                  <a:cubicBezTo>
                    <a:pt x="257" y="87"/>
                    <a:pt x="263" y="101"/>
                    <a:pt x="269" y="113"/>
                  </a:cubicBezTo>
                  <a:cubicBezTo>
                    <a:pt x="263" y="117"/>
                    <a:pt x="257" y="121"/>
                    <a:pt x="251" y="125"/>
                  </a:cubicBezTo>
                  <a:cubicBezTo>
                    <a:pt x="241" y="115"/>
                    <a:pt x="231" y="103"/>
                    <a:pt x="229" y="101"/>
                  </a:cubicBezTo>
                  <a:cubicBezTo>
                    <a:pt x="227" y="99"/>
                    <a:pt x="225" y="98"/>
                    <a:pt x="222" y="97"/>
                  </a:cubicBezTo>
                  <a:cubicBezTo>
                    <a:pt x="220" y="97"/>
                    <a:pt x="217" y="98"/>
                    <a:pt x="215" y="100"/>
                  </a:cubicBezTo>
                  <a:cubicBezTo>
                    <a:pt x="212" y="101"/>
                    <a:pt x="211" y="104"/>
                    <a:pt x="210" y="106"/>
                  </a:cubicBezTo>
                  <a:cubicBezTo>
                    <a:pt x="210" y="109"/>
                    <a:pt x="210" y="112"/>
                    <a:pt x="211" y="114"/>
                  </a:cubicBezTo>
                  <a:cubicBezTo>
                    <a:pt x="213" y="117"/>
                    <a:pt x="221" y="130"/>
                    <a:pt x="228" y="142"/>
                  </a:cubicBezTo>
                  <a:cubicBezTo>
                    <a:pt x="222" y="146"/>
                    <a:pt x="216" y="151"/>
                    <a:pt x="211" y="155"/>
                  </a:cubicBezTo>
                  <a:cubicBezTo>
                    <a:pt x="201" y="146"/>
                    <a:pt x="189" y="136"/>
                    <a:pt x="187" y="134"/>
                  </a:cubicBezTo>
                  <a:cubicBezTo>
                    <a:pt x="185" y="132"/>
                    <a:pt x="182" y="131"/>
                    <a:pt x="180" y="131"/>
                  </a:cubicBezTo>
                  <a:cubicBezTo>
                    <a:pt x="177" y="131"/>
                    <a:pt x="174" y="132"/>
                    <a:pt x="172" y="134"/>
                  </a:cubicBezTo>
                  <a:cubicBezTo>
                    <a:pt x="170" y="136"/>
                    <a:pt x="169" y="138"/>
                    <a:pt x="169" y="141"/>
                  </a:cubicBezTo>
                  <a:cubicBezTo>
                    <a:pt x="168" y="144"/>
                    <a:pt x="169" y="146"/>
                    <a:pt x="171" y="149"/>
                  </a:cubicBezTo>
                  <a:cubicBezTo>
                    <a:pt x="172" y="151"/>
                    <a:pt x="181" y="163"/>
                    <a:pt x="190" y="175"/>
                  </a:cubicBezTo>
                  <a:cubicBezTo>
                    <a:pt x="185" y="180"/>
                    <a:pt x="179" y="185"/>
                    <a:pt x="175" y="190"/>
                  </a:cubicBezTo>
                  <a:cubicBezTo>
                    <a:pt x="163" y="181"/>
                    <a:pt x="151" y="172"/>
                    <a:pt x="149" y="171"/>
                  </a:cubicBezTo>
                  <a:cubicBezTo>
                    <a:pt x="146" y="169"/>
                    <a:pt x="144" y="168"/>
                    <a:pt x="141" y="169"/>
                  </a:cubicBezTo>
                  <a:cubicBezTo>
                    <a:pt x="138" y="169"/>
                    <a:pt x="136" y="170"/>
                    <a:pt x="134" y="172"/>
                  </a:cubicBezTo>
                  <a:cubicBezTo>
                    <a:pt x="132" y="174"/>
                    <a:pt x="131" y="177"/>
                    <a:pt x="131" y="180"/>
                  </a:cubicBezTo>
                  <a:cubicBezTo>
                    <a:pt x="131" y="182"/>
                    <a:pt x="132" y="185"/>
                    <a:pt x="134" y="187"/>
                  </a:cubicBezTo>
                  <a:cubicBezTo>
                    <a:pt x="136" y="190"/>
                    <a:pt x="146" y="201"/>
                    <a:pt x="155" y="211"/>
                  </a:cubicBezTo>
                  <a:cubicBezTo>
                    <a:pt x="151" y="217"/>
                    <a:pt x="146" y="222"/>
                    <a:pt x="142" y="228"/>
                  </a:cubicBezTo>
                  <a:cubicBezTo>
                    <a:pt x="130" y="221"/>
                    <a:pt x="117" y="213"/>
                    <a:pt x="114" y="211"/>
                  </a:cubicBezTo>
                  <a:cubicBezTo>
                    <a:pt x="112" y="210"/>
                    <a:pt x="109" y="210"/>
                    <a:pt x="106" y="210"/>
                  </a:cubicBezTo>
                  <a:cubicBezTo>
                    <a:pt x="104" y="211"/>
                    <a:pt x="101" y="212"/>
                    <a:pt x="100" y="215"/>
                  </a:cubicBezTo>
                  <a:cubicBezTo>
                    <a:pt x="98" y="217"/>
                    <a:pt x="97" y="220"/>
                    <a:pt x="98" y="222"/>
                  </a:cubicBezTo>
                  <a:cubicBezTo>
                    <a:pt x="98" y="225"/>
                    <a:pt x="99" y="228"/>
                    <a:pt x="101" y="230"/>
                  </a:cubicBezTo>
                  <a:cubicBezTo>
                    <a:pt x="103" y="232"/>
                    <a:pt x="115" y="242"/>
                    <a:pt x="125" y="251"/>
                  </a:cubicBezTo>
                  <a:cubicBezTo>
                    <a:pt x="121" y="257"/>
                    <a:pt x="117" y="263"/>
                    <a:pt x="113" y="269"/>
                  </a:cubicBezTo>
                  <a:cubicBezTo>
                    <a:pt x="101" y="263"/>
                    <a:pt x="87" y="257"/>
                    <a:pt x="84" y="256"/>
                  </a:cubicBezTo>
                  <a:cubicBezTo>
                    <a:pt x="82" y="254"/>
                    <a:pt x="79" y="254"/>
                    <a:pt x="76" y="255"/>
                  </a:cubicBezTo>
                  <a:cubicBezTo>
                    <a:pt x="74" y="256"/>
                    <a:pt x="71" y="258"/>
                    <a:pt x="70" y="260"/>
                  </a:cubicBezTo>
                  <a:cubicBezTo>
                    <a:pt x="69" y="263"/>
                    <a:pt x="68" y="266"/>
                    <a:pt x="69" y="268"/>
                  </a:cubicBezTo>
                  <a:cubicBezTo>
                    <a:pt x="69" y="271"/>
                    <a:pt x="71" y="273"/>
                    <a:pt x="73" y="275"/>
                  </a:cubicBezTo>
                  <a:cubicBezTo>
                    <a:pt x="75" y="277"/>
                    <a:pt x="88" y="286"/>
                    <a:pt x="99" y="294"/>
                  </a:cubicBezTo>
                  <a:cubicBezTo>
                    <a:pt x="96" y="300"/>
                    <a:pt x="92" y="306"/>
                    <a:pt x="89" y="313"/>
                  </a:cubicBezTo>
                  <a:cubicBezTo>
                    <a:pt x="76" y="308"/>
                    <a:pt x="62" y="304"/>
                    <a:pt x="59" y="303"/>
                  </a:cubicBezTo>
                  <a:cubicBezTo>
                    <a:pt x="56" y="302"/>
                    <a:pt x="53" y="302"/>
                    <a:pt x="51" y="303"/>
                  </a:cubicBezTo>
                  <a:cubicBezTo>
                    <a:pt x="49" y="304"/>
                    <a:pt x="47" y="306"/>
                    <a:pt x="45" y="309"/>
                  </a:cubicBezTo>
                  <a:cubicBezTo>
                    <a:pt x="44" y="311"/>
                    <a:pt x="44" y="314"/>
                    <a:pt x="45" y="317"/>
                  </a:cubicBezTo>
                  <a:cubicBezTo>
                    <a:pt x="46" y="319"/>
                    <a:pt x="47" y="322"/>
                    <a:pt x="50" y="323"/>
                  </a:cubicBezTo>
                  <a:cubicBezTo>
                    <a:pt x="52" y="325"/>
                    <a:pt x="66" y="332"/>
                    <a:pt x="78" y="339"/>
                  </a:cubicBezTo>
                  <a:cubicBezTo>
                    <a:pt x="75" y="346"/>
                    <a:pt x="72" y="352"/>
                    <a:pt x="70" y="359"/>
                  </a:cubicBezTo>
                  <a:cubicBezTo>
                    <a:pt x="56" y="356"/>
                    <a:pt x="42" y="353"/>
                    <a:pt x="39" y="352"/>
                  </a:cubicBezTo>
                  <a:cubicBezTo>
                    <a:pt x="36" y="351"/>
                    <a:pt x="33" y="352"/>
                    <a:pt x="31" y="353"/>
                  </a:cubicBezTo>
                  <a:cubicBezTo>
                    <a:pt x="29" y="355"/>
                    <a:pt x="27" y="357"/>
                    <a:pt x="26" y="360"/>
                  </a:cubicBezTo>
                  <a:cubicBezTo>
                    <a:pt x="25" y="362"/>
                    <a:pt x="25" y="365"/>
                    <a:pt x="26" y="368"/>
                  </a:cubicBezTo>
                  <a:cubicBezTo>
                    <a:pt x="27" y="370"/>
                    <a:pt x="29" y="372"/>
                    <a:pt x="32" y="373"/>
                  </a:cubicBezTo>
                  <a:cubicBezTo>
                    <a:pt x="35" y="375"/>
                    <a:pt x="48" y="381"/>
                    <a:pt x="61" y="386"/>
                  </a:cubicBezTo>
                  <a:cubicBezTo>
                    <a:pt x="59" y="393"/>
                    <a:pt x="57" y="400"/>
                    <a:pt x="56" y="407"/>
                  </a:cubicBezTo>
                  <a:cubicBezTo>
                    <a:pt x="42" y="405"/>
                    <a:pt x="27" y="404"/>
                    <a:pt x="24" y="403"/>
                  </a:cubicBezTo>
                  <a:cubicBezTo>
                    <a:pt x="21" y="403"/>
                    <a:pt x="18" y="404"/>
                    <a:pt x="16" y="406"/>
                  </a:cubicBezTo>
                  <a:cubicBezTo>
                    <a:pt x="14" y="407"/>
                    <a:pt x="12" y="410"/>
                    <a:pt x="12" y="412"/>
                  </a:cubicBezTo>
                  <a:cubicBezTo>
                    <a:pt x="11" y="415"/>
                    <a:pt x="12" y="418"/>
                    <a:pt x="13" y="420"/>
                  </a:cubicBezTo>
                  <a:cubicBezTo>
                    <a:pt x="14" y="423"/>
                    <a:pt x="16" y="425"/>
                    <a:pt x="19" y="425"/>
                  </a:cubicBezTo>
                  <a:cubicBezTo>
                    <a:pt x="22" y="426"/>
                    <a:pt x="36" y="431"/>
                    <a:pt x="50" y="435"/>
                  </a:cubicBezTo>
                  <a:cubicBezTo>
                    <a:pt x="48" y="442"/>
                    <a:pt x="47" y="449"/>
                    <a:pt x="46" y="456"/>
                  </a:cubicBezTo>
                  <a:cubicBezTo>
                    <a:pt x="32" y="456"/>
                    <a:pt x="17" y="456"/>
                    <a:pt x="14" y="456"/>
                  </a:cubicBezTo>
                  <a:cubicBezTo>
                    <a:pt x="11" y="456"/>
                    <a:pt x="9" y="457"/>
                    <a:pt x="7" y="459"/>
                  </a:cubicBezTo>
                  <a:cubicBezTo>
                    <a:pt x="5" y="461"/>
                    <a:pt x="4" y="463"/>
                    <a:pt x="3" y="466"/>
                  </a:cubicBezTo>
                  <a:cubicBezTo>
                    <a:pt x="3" y="469"/>
                    <a:pt x="4" y="472"/>
                    <a:pt x="5" y="474"/>
                  </a:cubicBezTo>
                  <a:cubicBezTo>
                    <a:pt x="7" y="476"/>
                    <a:pt x="9" y="478"/>
                    <a:pt x="12" y="478"/>
                  </a:cubicBezTo>
                  <a:cubicBezTo>
                    <a:pt x="15" y="479"/>
                    <a:pt x="30" y="482"/>
                    <a:pt x="43" y="485"/>
                  </a:cubicBezTo>
                  <a:cubicBezTo>
                    <a:pt x="43" y="492"/>
                    <a:pt x="43" y="499"/>
                    <a:pt x="42" y="506"/>
                  </a:cubicBezTo>
                  <a:cubicBezTo>
                    <a:pt x="28" y="508"/>
                    <a:pt x="13" y="509"/>
                    <a:pt x="10" y="509"/>
                  </a:cubicBezTo>
                  <a:cubicBezTo>
                    <a:pt x="7" y="510"/>
                    <a:pt x="5" y="511"/>
                    <a:pt x="3" y="513"/>
                  </a:cubicBezTo>
                  <a:cubicBezTo>
                    <a:pt x="2" y="515"/>
                    <a:pt x="0" y="518"/>
                    <a:pt x="0" y="521"/>
                  </a:cubicBezTo>
                  <a:cubicBezTo>
                    <a:pt x="0" y="523"/>
                    <a:pt x="2" y="526"/>
                    <a:pt x="3" y="528"/>
                  </a:cubicBezTo>
                  <a:cubicBezTo>
                    <a:pt x="5" y="530"/>
                    <a:pt x="7" y="531"/>
                    <a:pt x="10" y="532"/>
                  </a:cubicBezTo>
                  <a:cubicBezTo>
                    <a:pt x="13" y="532"/>
                    <a:pt x="28" y="533"/>
                    <a:pt x="42" y="535"/>
                  </a:cubicBezTo>
                  <a:cubicBezTo>
                    <a:pt x="43" y="542"/>
                    <a:pt x="43" y="549"/>
                    <a:pt x="43" y="556"/>
                  </a:cubicBezTo>
                  <a:cubicBezTo>
                    <a:pt x="30" y="559"/>
                    <a:pt x="15" y="562"/>
                    <a:pt x="12" y="563"/>
                  </a:cubicBezTo>
                  <a:cubicBezTo>
                    <a:pt x="9" y="563"/>
                    <a:pt x="7" y="565"/>
                    <a:pt x="5" y="567"/>
                  </a:cubicBezTo>
                  <a:cubicBezTo>
                    <a:pt x="4" y="569"/>
                    <a:pt x="3" y="572"/>
                    <a:pt x="3" y="575"/>
                  </a:cubicBezTo>
                  <a:cubicBezTo>
                    <a:pt x="4" y="578"/>
                    <a:pt x="5" y="580"/>
                    <a:pt x="7" y="582"/>
                  </a:cubicBezTo>
                  <a:cubicBezTo>
                    <a:pt x="9" y="584"/>
                    <a:pt x="11" y="585"/>
                    <a:pt x="14" y="585"/>
                  </a:cubicBezTo>
                  <a:cubicBezTo>
                    <a:pt x="17" y="585"/>
                    <a:pt x="32" y="585"/>
                    <a:pt x="46" y="585"/>
                  </a:cubicBezTo>
                  <a:cubicBezTo>
                    <a:pt x="47" y="592"/>
                    <a:pt x="48" y="599"/>
                    <a:pt x="50" y="606"/>
                  </a:cubicBezTo>
                  <a:cubicBezTo>
                    <a:pt x="36" y="610"/>
                    <a:pt x="22" y="615"/>
                    <a:pt x="19" y="616"/>
                  </a:cubicBezTo>
                  <a:cubicBezTo>
                    <a:pt x="16" y="617"/>
                    <a:pt x="14" y="618"/>
                    <a:pt x="13" y="621"/>
                  </a:cubicBezTo>
                  <a:cubicBezTo>
                    <a:pt x="12" y="623"/>
                    <a:pt x="11" y="626"/>
                    <a:pt x="12" y="629"/>
                  </a:cubicBezTo>
                  <a:cubicBezTo>
                    <a:pt x="12" y="631"/>
                    <a:pt x="14" y="634"/>
                    <a:pt x="16" y="635"/>
                  </a:cubicBezTo>
                  <a:cubicBezTo>
                    <a:pt x="18" y="637"/>
                    <a:pt x="21" y="638"/>
                    <a:pt x="24" y="638"/>
                  </a:cubicBezTo>
                  <a:cubicBezTo>
                    <a:pt x="27" y="637"/>
                    <a:pt x="42" y="636"/>
                    <a:pt x="56" y="634"/>
                  </a:cubicBezTo>
                  <a:cubicBezTo>
                    <a:pt x="57" y="641"/>
                    <a:pt x="59" y="648"/>
                    <a:pt x="61" y="655"/>
                  </a:cubicBezTo>
                  <a:cubicBezTo>
                    <a:pt x="48" y="660"/>
                    <a:pt x="35" y="666"/>
                    <a:pt x="32" y="668"/>
                  </a:cubicBezTo>
                  <a:cubicBezTo>
                    <a:pt x="29" y="669"/>
                    <a:pt x="27" y="671"/>
                    <a:pt x="26" y="673"/>
                  </a:cubicBezTo>
                  <a:cubicBezTo>
                    <a:pt x="25" y="676"/>
                    <a:pt x="25" y="679"/>
                    <a:pt x="26" y="681"/>
                  </a:cubicBezTo>
                  <a:cubicBezTo>
                    <a:pt x="27" y="684"/>
                    <a:pt x="29" y="686"/>
                    <a:pt x="31" y="688"/>
                  </a:cubicBezTo>
                  <a:cubicBezTo>
                    <a:pt x="33" y="689"/>
                    <a:pt x="36" y="690"/>
                    <a:pt x="39" y="689"/>
                  </a:cubicBezTo>
                  <a:cubicBezTo>
                    <a:pt x="42" y="688"/>
                    <a:pt x="56" y="685"/>
                    <a:pt x="70" y="682"/>
                  </a:cubicBezTo>
                  <a:cubicBezTo>
                    <a:pt x="72" y="689"/>
                    <a:pt x="75" y="695"/>
                    <a:pt x="78" y="702"/>
                  </a:cubicBezTo>
                  <a:cubicBezTo>
                    <a:pt x="66" y="709"/>
                    <a:pt x="52" y="716"/>
                    <a:pt x="50" y="718"/>
                  </a:cubicBezTo>
                  <a:cubicBezTo>
                    <a:pt x="47" y="719"/>
                    <a:pt x="46" y="722"/>
                    <a:pt x="45" y="724"/>
                  </a:cubicBezTo>
                  <a:cubicBezTo>
                    <a:pt x="44" y="727"/>
                    <a:pt x="44" y="730"/>
                    <a:pt x="45" y="732"/>
                  </a:cubicBezTo>
                  <a:cubicBezTo>
                    <a:pt x="47" y="735"/>
                    <a:pt x="49" y="737"/>
                    <a:pt x="51" y="738"/>
                  </a:cubicBezTo>
                  <a:cubicBezTo>
                    <a:pt x="53" y="739"/>
                    <a:pt x="56" y="739"/>
                    <a:pt x="59" y="738"/>
                  </a:cubicBezTo>
                  <a:cubicBezTo>
                    <a:pt x="62" y="737"/>
                    <a:pt x="76" y="733"/>
                    <a:pt x="89" y="728"/>
                  </a:cubicBezTo>
                  <a:cubicBezTo>
                    <a:pt x="92" y="735"/>
                    <a:pt x="96" y="741"/>
                    <a:pt x="99" y="747"/>
                  </a:cubicBezTo>
                  <a:cubicBezTo>
                    <a:pt x="88" y="755"/>
                    <a:pt x="75" y="764"/>
                    <a:pt x="73" y="766"/>
                  </a:cubicBezTo>
                  <a:cubicBezTo>
                    <a:pt x="71" y="768"/>
                    <a:pt x="69" y="770"/>
                    <a:pt x="69" y="773"/>
                  </a:cubicBezTo>
                  <a:cubicBezTo>
                    <a:pt x="68" y="775"/>
                    <a:pt x="69" y="778"/>
                    <a:pt x="70" y="781"/>
                  </a:cubicBezTo>
                  <a:cubicBezTo>
                    <a:pt x="71" y="783"/>
                    <a:pt x="74" y="785"/>
                    <a:pt x="76" y="786"/>
                  </a:cubicBezTo>
                  <a:cubicBezTo>
                    <a:pt x="79" y="787"/>
                    <a:pt x="82" y="787"/>
                    <a:pt x="84" y="786"/>
                  </a:cubicBezTo>
                  <a:cubicBezTo>
                    <a:pt x="87" y="784"/>
                    <a:pt x="101" y="778"/>
                    <a:pt x="113" y="772"/>
                  </a:cubicBezTo>
                  <a:cubicBezTo>
                    <a:pt x="117" y="778"/>
                    <a:pt x="121" y="784"/>
                    <a:pt x="125" y="790"/>
                  </a:cubicBezTo>
                  <a:cubicBezTo>
                    <a:pt x="115" y="799"/>
                    <a:pt x="103" y="809"/>
                    <a:pt x="101" y="812"/>
                  </a:cubicBezTo>
                  <a:cubicBezTo>
                    <a:pt x="99" y="813"/>
                    <a:pt x="98" y="816"/>
                    <a:pt x="98" y="819"/>
                  </a:cubicBezTo>
                  <a:cubicBezTo>
                    <a:pt x="97" y="821"/>
                    <a:pt x="98" y="824"/>
                    <a:pt x="100" y="826"/>
                  </a:cubicBezTo>
                  <a:cubicBezTo>
                    <a:pt x="101" y="829"/>
                    <a:pt x="104" y="830"/>
                    <a:pt x="106" y="831"/>
                  </a:cubicBezTo>
                  <a:cubicBezTo>
                    <a:pt x="109" y="831"/>
                    <a:pt x="112" y="831"/>
                    <a:pt x="114" y="830"/>
                  </a:cubicBezTo>
                  <a:cubicBezTo>
                    <a:pt x="117" y="828"/>
                    <a:pt x="130" y="820"/>
                    <a:pt x="142" y="813"/>
                  </a:cubicBezTo>
                  <a:cubicBezTo>
                    <a:pt x="146" y="819"/>
                    <a:pt x="151" y="825"/>
                    <a:pt x="155" y="830"/>
                  </a:cubicBezTo>
                  <a:cubicBezTo>
                    <a:pt x="146" y="840"/>
                    <a:pt x="136" y="851"/>
                    <a:pt x="134" y="854"/>
                  </a:cubicBezTo>
                  <a:cubicBezTo>
                    <a:pt x="132" y="856"/>
                    <a:pt x="131" y="859"/>
                    <a:pt x="131" y="861"/>
                  </a:cubicBezTo>
                  <a:cubicBezTo>
                    <a:pt x="131" y="864"/>
                    <a:pt x="132" y="867"/>
                    <a:pt x="134" y="869"/>
                  </a:cubicBezTo>
                  <a:cubicBezTo>
                    <a:pt x="136" y="871"/>
                    <a:pt x="138" y="872"/>
                    <a:pt x="141" y="872"/>
                  </a:cubicBezTo>
                  <a:cubicBezTo>
                    <a:pt x="144" y="873"/>
                    <a:pt x="146" y="872"/>
                    <a:pt x="149" y="870"/>
                  </a:cubicBezTo>
                  <a:cubicBezTo>
                    <a:pt x="151" y="869"/>
                    <a:pt x="163" y="860"/>
                    <a:pt x="175" y="851"/>
                  </a:cubicBezTo>
                  <a:cubicBezTo>
                    <a:pt x="179" y="856"/>
                    <a:pt x="185" y="861"/>
                    <a:pt x="190" y="866"/>
                  </a:cubicBezTo>
                  <a:cubicBezTo>
                    <a:pt x="181" y="878"/>
                    <a:pt x="172" y="890"/>
                    <a:pt x="171" y="892"/>
                  </a:cubicBezTo>
                  <a:cubicBezTo>
                    <a:pt x="169" y="895"/>
                    <a:pt x="168" y="897"/>
                    <a:pt x="169" y="900"/>
                  </a:cubicBezTo>
                  <a:cubicBezTo>
                    <a:pt x="169" y="903"/>
                    <a:pt x="170" y="905"/>
                    <a:pt x="172" y="907"/>
                  </a:cubicBezTo>
                  <a:cubicBezTo>
                    <a:pt x="174" y="909"/>
                    <a:pt x="177" y="910"/>
                    <a:pt x="180" y="910"/>
                  </a:cubicBezTo>
                  <a:cubicBezTo>
                    <a:pt x="182" y="910"/>
                    <a:pt x="185" y="909"/>
                    <a:pt x="187" y="907"/>
                  </a:cubicBezTo>
                  <a:cubicBezTo>
                    <a:pt x="189" y="905"/>
                    <a:pt x="201" y="895"/>
                    <a:pt x="211" y="886"/>
                  </a:cubicBezTo>
                  <a:cubicBezTo>
                    <a:pt x="216" y="890"/>
                    <a:pt x="222" y="895"/>
                    <a:pt x="228" y="899"/>
                  </a:cubicBezTo>
                  <a:cubicBezTo>
                    <a:pt x="221" y="911"/>
                    <a:pt x="213" y="924"/>
                    <a:pt x="211" y="927"/>
                  </a:cubicBezTo>
                  <a:cubicBezTo>
                    <a:pt x="210" y="929"/>
                    <a:pt x="210" y="932"/>
                    <a:pt x="210" y="935"/>
                  </a:cubicBezTo>
                  <a:cubicBezTo>
                    <a:pt x="211" y="937"/>
                    <a:pt x="212" y="940"/>
                    <a:pt x="215" y="941"/>
                  </a:cubicBezTo>
                  <a:cubicBezTo>
                    <a:pt x="217" y="943"/>
                    <a:pt x="220" y="944"/>
                    <a:pt x="222" y="944"/>
                  </a:cubicBezTo>
                  <a:cubicBezTo>
                    <a:pt x="225" y="943"/>
                    <a:pt x="228" y="942"/>
                    <a:pt x="229" y="940"/>
                  </a:cubicBezTo>
                  <a:cubicBezTo>
                    <a:pt x="231" y="938"/>
                    <a:pt x="241" y="926"/>
                    <a:pt x="251" y="916"/>
                  </a:cubicBezTo>
                  <a:cubicBezTo>
                    <a:pt x="257" y="920"/>
                    <a:pt x="263" y="924"/>
                    <a:pt x="269" y="928"/>
                  </a:cubicBezTo>
                  <a:cubicBezTo>
                    <a:pt x="263" y="940"/>
                    <a:pt x="257" y="954"/>
                    <a:pt x="255" y="957"/>
                  </a:cubicBezTo>
                  <a:cubicBezTo>
                    <a:pt x="254" y="960"/>
                    <a:pt x="254" y="962"/>
                    <a:pt x="255" y="965"/>
                  </a:cubicBezTo>
                  <a:cubicBezTo>
                    <a:pt x="256" y="967"/>
                    <a:pt x="258" y="970"/>
                    <a:pt x="260" y="971"/>
                  </a:cubicBezTo>
                  <a:cubicBezTo>
                    <a:pt x="263" y="973"/>
                    <a:pt x="265" y="973"/>
                    <a:pt x="268" y="972"/>
                  </a:cubicBezTo>
                  <a:cubicBezTo>
                    <a:pt x="271" y="972"/>
                    <a:pt x="273" y="971"/>
                    <a:pt x="275" y="968"/>
                  </a:cubicBezTo>
                  <a:cubicBezTo>
                    <a:pt x="277" y="966"/>
                    <a:pt x="285" y="953"/>
                    <a:pt x="293" y="942"/>
                  </a:cubicBezTo>
                  <a:cubicBezTo>
                    <a:pt x="300" y="945"/>
                    <a:pt x="306" y="949"/>
                    <a:pt x="313" y="952"/>
                  </a:cubicBezTo>
                  <a:cubicBezTo>
                    <a:pt x="308" y="965"/>
                    <a:pt x="303" y="979"/>
                    <a:pt x="302" y="982"/>
                  </a:cubicBezTo>
                  <a:cubicBezTo>
                    <a:pt x="301" y="985"/>
                    <a:pt x="302" y="988"/>
                    <a:pt x="303" y="990"/>
                  </a:cubicBezTo>
                  <a:cubicBezTo>
                    <a:pt x="304" y="993"/>
                    <a:pt x="306" y="995"/>
                    <a:pt x="309" y="996"/>
                  </a:cubicBezTo>
                  <a:cubicBezTo>
                    <a:pt x="311" y="997"/>
                    <a:pt x="314" y="997"/>
                    <a:pt x="317" y="996"/>
                  </a:cubicBezTo>
                  <a:cubicBezTo>
                    <a:pt x="319" y="996"/>
                    <a:pt x="321" y="994"/>
                    <a:pt x="323" y="991"/>
                  </a:cubicBezTo>
                  <a:cubicBezTo>
                    <a:pt x="324" y="989"/>
                    <a:pt x="332" y="976"/>
                    <a:pt x="339" y="963"/>
                  </a:cubicBezTo>
                  <a:cubicBezTo>
                    <a:pt x="345" y="966"/>
                    <a:pt x="352" y="969"/>
                    <a:pt x="359" y="971"/>
                  </a:cubicBezTo>
                  <a:cubicBezTo>
                    <a:pt x="356" y="985"/>
                    <a:pt x="352" y="1000"/>
                    <a:pt x="352" y="1003"/>
                  </a:cubicBezTo>
                  <a:cubicBezTo>
                    <a:pt x="351" y="1005"/>
                    <a:pt x="352" y="1008"/>
                    <a:pt x="353" y="1010"/>
                  </a:cubicBezTo>
                  <a:cubicBezTo>
                    <a:pt x="355" y="1013"/>
                    <a:pt x="357" y="1014"/>
                    <a:pt x="359" y="1015"/>
                  </a:cubicBezTo>
                  <a:cubicBezTo>
                    <a:pt x="362" y="1016"/>
                    <a:pt x="365" y="1016"/>
                    <a:pt x="367" y="1015"/>
                  </a:cubicBezTo>
                  <a:cubicBezTo>
                    <a:pt x="370" y="1014"/>
                    <a:pt x="372" y="1012"/>
                    <a:pt x="373" y="1010"/>
                  </a:cubicBezTo>
                  <a:cubicBezTo>
                    <a:pt x="374" y="1007"/>
                    <a:pt x="380" y="993"/>
                    <a:pt x="386" y="980"/>
                  </a:cubicBezTo>
                  <a:cubicBezTo>
                    <a:pt x="393" y="982"/>
                    <a:pt x="400" y="984"/>
                    <a:pt x="407" y="986"/>
                  </a:cubicBezTo>
                  <a:cubicBezTo>
                    <a:pt x="405" y="999"/>
                    <a:pt x="403" y="1014"/>
                    <a:pt x="403" y="1018"/>
                  </a:cubicBezTo>
                  <a:cubicBezTo>
                    <a:pt x="403" y="1020"/>
                    <a:pt x="404" y="1023"/>
                    <a:pt x="405" y="1025"/>
                  </a:cubicBezTo>
                  <a:cubicBezTo>
                    <a:pt x="407" y="1027"/>
                    <a:pt x="409" y="1029"/>
                    <a:pt x="412" y="1029"/>
                  </a:cubicBezTo>
                  <a:cubicBezTo>
                    <a:pt x="415" y="1030"/>
                    <a:pt x="417" y="1030"/>
                    <a:pt x="420" y="1028"/>
                  </a:cubicBezTo>
                  <a:cubicBezTo>
                    <a:pt x="422" y="1027"/>
                    <a:pt x="424" y="1025"/>
                    <a:pt x="425" y="1022"/>
                  </a:cubicBezTo>
                  <a:cubicBezTo>
                    <a:pt x="426" y="1019"/>
                    <a:pt x="430" y="1005"/>
                    <a:pt x="435" y="991"/>
                  </a:cubicBezTo>
                  <a:cubicBezTo>
                    <a:pt x="442" y="993"/>
                    <a:pt x="449" y="994"/>
                    <a:pt x="456" y="995"/>
                  </a:cubicBezTo>
                  <a:cubicBezTo>
                    <a:pt x="456" y="1009"/>
                    <a:pt x="455" y="1024"/>
                    <a:pt x="455" y="1027"/>
                  </a:cubicBezTo>
                  <a:cubicBezTo>
                    <a:pt x="455" y="1030"/>
                    <a:pt x="457" y="1033"/>
                    <a:pt x="458" y="1034"/>
                  </a:cubicBezTo>
                  <a:cubicBezTo>
                    <a:pt x="460" y="1036"/>
                    <a:pt x="463" y="1038"/>
                    <a:pt x="466" y="1038"/>
                  </a:cubicBezTo>
                  <a:cubicBezTo>
                    <a:pt x="468" y="1038"/>
                    <a:pt x="471" y="1037"/>
                    <a:pt x="473" y="1036"/>
                  </a:cubicBezTo>
                  <a:cubicBezTo>
                    <a:pt x="475" y="1034"/>
                    <a:pt x="477" y="1032"/>
                    <a:pt x="478" y="1029"/>
                  </a:cubicBezTo>
                  <a:cubicBezTo>
                    <a:pt x="478" y="1026"/>
                    <a:pt x="481" y="1011"/>
                    <a:pt x="484" y="998"/>
                  </a:cubicBezTo>
                  <a:cubicBezTo>
                    <a:pt x="491" y="998"/>
                    <a:pt x="498" y="999"/>
                    <a:pt x="506" y="999"/>
                  </a:cubicBezTo>
                  <a:cubicBezTo>
                    <a:pt x="507" y="1013"/>
                    <a:pt x="508" y="1028"/>
                    <a:pt x="509" y="1031"/>
                  </a:cubicBezTo>
                  <a:cubicBezTo>
                    <a:pt x="509" y="1034"/>
                    <a:pt x="510" y="1036"/>
                    <a:pt x="512" y="1038"/>
                  </a:cubicBezTo>
                  <a:cubicBezTo>
                    <a:pt x="514" y="1040"/>
                    <a:pt x="517" y="1041"/>
                    <a:pt x="520" y="1041"/>
                  </a:cubicBezTo>
                  <a:cubicBezTo>
                    <a:pt x="523" y="1041"/>
                    <a:pt x="525" y="1040"/>
                    <a:pt x="527" y="1038"/>
                  </a:cubicBezTo>
                  <a:cubicBezTo>
                    <a:pt x="529" y="1036"/>
                    <a:pt x="531" y="1034"/>
                    <a:pt x="531" y="1031"/>
                  </a:cubicBezTo>
                  <a:cubicBezTo>
                    <a:pt x="531" y="1028"/>
                    <a:pt x="533" y="1013"/>
                    <a:pt x="534" y="999"/>
                  </a:cubicBezTo>
                  <a:cubicBezTo>
                    <a:pt x="541" y="999"/>
                    <a:pt x="548" y="998"/>
                    <a:pt x="556" y="998"/>
                  </a:cubicBezTo>
                  <a:cubicBezTo>
                    <a:pt x="558" y="1011"/>
                    <a:pt x="561" y="1026"/>
                    <a:pt x="562" y="1029"/>
                  </a:cubicBezTo>
                  <a:cubicBezTo>
                    <a:pt x="563" y="1032"/>
                    <a:pt x="564" y="1034"/>
                    <a:pt x="566" y="1036"/>
                  </a:cubicBezTo>
                  <a:cubicBezTo>
                    <a:pt x="569" y="1038"/>
                    <a:pt x="571" y="1038"/>
                    <a:pt x="574" y="1038"/>
                  </a:cubicBezTo>
                  <a:cubicBezTo>
                    <a:pt x="577" y="1038"/>
                    <a:pt x="579" y="1036"/>
                    <a:pt x="581" y="1034"/>
                  </a:cubicBezTo>
                  <a:cubicBezTo>
                    <a:pt x="583" y="1032"/>
                    <a:pt x="584" y="1030"/>
                    <a:pt x="584" y="1027"/>
                  </a:cubicBezTo>
                  <a:cubicBezTo>
                    <a:pt x="584" y="1024"/>
                    <a:pt x="584" y="1009"/>
                    <a:pt x="584" y="995"/>
                  </a:cubicBezTo>
                  <a:cubicBezTo>
                    <a:pt x="591" y="994"/>
                    <a:pt x="598" y="993"/>
                    <a:pt x="605" y="991"/>
                  </a:cubicBezTo>
                  <a:cubicBezTo>
                    <a:pt x="609" y="1005"/>
                    <a:pt x="614" y="1019"/>
                    <a:pt x="615" y="1022"/>
                  </a:cubicBezTo>
                  <a:cubicBezTo>
                    <a:pt x="616" y="1025"/>
                    <a:pt x="618" y="1027"/>
                    <a:pt x="620" y="1028"/>
                  </a:cubicBezTo>
                  <a:cubicBezTo>
                    <a:pt x="622" y="1030"/>
                    <a:pt x="625" y="1030"/>
                    <a:pt x="628" y="1029"/>
                  </a:cubicBezTo>
                  <a:cubicBezTo>
                    <a:pt x="631" y="1029"/>
                    <a:pt x="633" y="1027"/>
                    <a:pt x="635" y="1025"/>
                  </a:cubicBezTo>
                  <a:cubicBezTo>
                    <a:pt x="636" y="1023"/>
                    <a:pt x="637" y="1020"/>
                    <a:pt x="637" y="1018"/>
                  </a:cubicBezTo>
                  <a:cubicBezTo>
                    <a:pt x="636" y="1014"/>
                    <a:pt x="635" y="999"/>
                    <a:pt x="633" y="986"/>
                  </a:cubicBezTo>
                  <a:cubicBezTo>
                    <a:pt x="640" y="984"/>
                    <a:pt x="647" y="982"/>
                    <a:pt x="654" y="980"/>
                  </a:cubicBezTo>
                  <a:cubicBezTo>
                    <a:pt x="659" y="993"/>
                    <a:pt x="665" y="1007"/>
                    <a:pt x="667" y="1010"/>
                  </a:cubicBezTo>
                  <a:cubicBezTo>
                    <a:pt x="668" y="1012"/>
                    <a:pt x="670" y="1014"/>
                    <a:pt x="672" y="1015"/>
                  </a:cubicBezTo>
                  <a:cubicBezTo>
                    <a:pt x="675" y="1016"/>
                    <a:pt x="678" y="1016"/>
                    <a:pt x="680" y="1015"/>
                  </a:cubicBezTo>
                  <a:cubicBezTo>
                    <a:pt x="683" y="1014"/>
                    <a:pt x="685" y="1013"/>
                    <a:pt x="687" y="1010"/>
                  </a:cubicBezTo>
                  <a:cubicBezTo>
                    <a:pt x="688" y="1008"/>
                    <a:pt x="689" y="1005"/>
                    <a:pt x="688" y="1003"/>
                  </a:cubicBezTo>
                  <a:cubicBezTo>
                    <a:pt x="687" y="1000"/>
                    <a:pt x="684" y="985"/>
                    <a:pt x="681" y="971"/>
                  </a:cubicBezTo>
                  <a:cubicBezTo>
                    <a:pt x="688" y="969"/>
                    <a:pt x="694" y="966"/>
                    <a:pt x="701" y="963"/>
                  </a:cubicBezTo>
                  <a:cubicBezTo>
                    <a:pt x="708" y="976"/>
                    <a:pt x="715" y="989"/>
                    <a:pt x="717" y="992"/>
                  </a:cubicBezTo>
                  <a:cubicBezTo>
                    <a:pt x="718" y="994"/>
                    <a:pt x="721" y="996"/>
                    <a:pt x="723" y="996"/>
                  </a:cubicBezTo>
                  <a:cubicBezTo>
                    <a:pt x="726" y="997"/>
                    <a:pt x="729" y="997"/>
                    <a:pt x="731" y="996"/>
                  </a:cubicBezTo>
                  <a:cubicBezTo>
                    <a:pt x="734" y="995"/>
                    <a:pt x="736" y="993"/>
                    <a:pt x="737" y="990"/>
                  </a:cubicBezTo>
                  <a:cubicBezTo>
                    <a:pt x="738" y="988"/>
                    <a:pt x="738" y="985"/>
                    <a:pt x="737" y="982"/>
                  </a:cubicBezTo>
                  <a:cubicBezTo>
                    <a:pt x="736" y="979"/>
                    <a:pt x="732" y="965"/>
                    <a:pt x="727" y="952"/>
                  </a:cubicBezTo>
                  <a:cubicBezTo>
                    <a:pt x="734" y="949"/>
                    <a:pt x="740" y="945"/>
                    <a:pt x="746" y="942"/>
                  </a:cubicBezTo>
                  <a:cubicBezTo>
                    <a:pt x="754" y="953"/>
                    <a:pt x="763" y="966"/>
                    <a:pt x="765" y="968"/>
                  </a:cubicBezTo>
                  <a:cubicBezTo>
                    <a:pt x="767" y="971"/>
                    <a:pt x="769" y="972"/>
                    <a:pt x="772" y="972"/>
                  </a:cubicBezTo>
                  <a:cubicBezTo>
                    <a:pt x="774" y="973"/>
                    <a:pt x="777" y="973"/>
                    <a:pt x="780" y="971"/>
                  </a:cubicBezTo>
                  <a:cubicBezTo>
                    <a:pt x="782" y="970"/>
                    <a:pt x="784" y="967"/>
                    <a:pt x="785" y="965"/>
                  </a:cubicBezTo>
                  <a:cubicBezTo>
                    <a:pt x="786" y="962"/>
                    <a:pt x="786" y="960"/>
                    <a:pt x="784" y="957"/>
                  </a:cubicBezTo>
                  <a:cubicBezTo>
                    <a:pt x="783" y="954"/>
                    <a:pt x="777" y="940"/>
                    <a:pt x="771" y="928"/>
                  </a:cubicBezTo>
                  <a:cubicBezTo>
                    <a:pt x="777" y="924"/>
                    <a:pt x="783" y="920"/>
                    <a:pt x="789" y="916"/>
                  </a:cubicBezTo>
                  <a:cubicBezTo>
                    <a:pt x="798" y="926"/>
                    <a:pt x="808" y="938"/>
                    <a:pt x="810" y="940"/>
                  </a:cubicBezTo>
                  <a:cubicBezTo>
                    <a:pt x="812" y="942"/>
                    <a:pt x="815" y="943"/>
                    <a:pt x="818" y="944"/>
                  </a:cubicBezTo>
                  <a:cubicBezTo>
                    <a:pt x="820" y="944"/>
                    <a:pt x="823" y="943"/>
                    <a:pt x="825" y="941"/>
                  </a:cubicBezTo>
                  <a:cubicBezTo>
                    <a:pt x="827" y="940"/>
                    <a:pt x="829" y="937"/>
                    <a:pt x="830" y="935"/>
                  </a:cubicBezTo>
                  <a:cubicBezTo>
                    <a:pt x="830" y="932"/>
                    <a:pt x="830" y="929"/>
                    <a:pt x="829" y="927"/>
                  </a:cubicBezTo>
                  <a:cubicBezTo>
                    <a:pt x="827" y="924"/>
                    <a:pt x="819" y="911"/>
                    <a:pt x="812" y="899"/>
                  </a:cubicBezTo>
                  <a:cubicBezTo>
                    <a:pt x="818" y="895"/>
                    <a:pt x="823" y="890"/>
                    <a:pt x="829" y="886"/>
                  </a:cubicBezTo>
                  <a:cubicBezTo>
                    <a:pt x="839" y="895"/>
                    <a:pt x="850" y="905"/>
                    <a:pt x="853" y="907"/>
                  </a:cubicBezTo>
                  <a:cubicBezTo>
                    <a:pt x="855" y="909"/>
                    <a:pt x="857" y="910"/>
                    <a:pt x="860" y="910"/>
                  </a:cubicBezTo>
                  <a:cubicBezTo>
                    <a:pt x="863" y="910"/>
                    <a:pt x="865" y="909"/>
                    <a:pt x="867" y="907"/>
                  </a:cubicBezTo>
                  <a:cubicBezTo>
                    <a:pt x="870" y="905"/>
                    <a:pt x="871" y="903"/>
                    <a:pt x="871" y="900"/>
                  </a:cubicBezTo>
                  <a:cubicBezTo>
                    <a:pt x="871" y="897"/>
                    <a:pt x="871" y="895"/>
                    <a:pt x="869" y="892"/>
                  </a:cubicBezTo>
                  <a:cubicBezTo>
                    <a:pt x="867" y="890"/>
                    <a:pt x="858" y="878"/>
                    <a:pt x="850" y="866"/>
                  </a:cubicBezTo>
                  <a:cubicBezTo>
                    <a:pt x="855" y="861"/>
                    <a:pt x="860" y="856"/>
                    <a:pt x="865" y="851"/>
                  </a:cubicBezTo>
                  <a:cubicBezTo>
                    <a:pt x="876" y="860"/>
                    <a:pt x="889" y="869"/>
                    <a:pt x="891" y="870"/>
                  </a:cubicBezTo>
                  <a:cubicBezTo>
                    <a:pt x="893" y="872"/>
                    <a:pt x="896" y="873"/>
                    <a:pt x="899" y="872"/>
                  </a:cubicBezTo>
                  <a:cubicBezTo>
                    <a:pt x="901" y="872"/>
                    <a:pt x="904" y="871"/>
                    <a:pt x="906" y="869"/>
                  </a:cubicBezTo>
                  <a:cubicBezTo>
                    <a:pt x="908" y="867"/>
                    <a:pt x="909" y="864"/>
                    <a:pt x="909" y="861"/>
                  </a:cubicBezTo>
                  <a:cubicBezTo>
                    <a:pt x="909" y="859"/>
                    <a:pt x="908" y="856"/>
                    <a:pt x="906" y="854"/>
                  </a:cubicBezTo>
                  <a:cubicBezTo>
                    <a:pt x="904" y="851"/>
                    <a:pt x="894" y="840"/>
                    <a:pt x="884" y="830"/>
                  </a:cubicBezTo>
                  <a:cubicBezTo>
                    <a:pt x="889" y="825"/>
                    <a:pt x="893" y="819"/>
                    <a:pt x="898" y="813"/>
                  </a:cubicBezTo>
                  <a:cubicBezTo>
                    <a:pt x="910" y="820"/>
                    <a:pt x="923" y="828"/>
                    <a:pt x="926" y="830"/>
                  </a:cubicBezTo>
                  <a:cubicBezTo>
                    <a:pt x="928" y="831"/>
                    <a:pt x="931" y="831"/>
                    <a:pt x="933" y="831"/>
                  </a:cubicBezTo>
                  <a:cubicBezTo>
                    <a:pt x="936" y="830"/>
                    <a:pt x="938" y="829"/>
                    <a:pt x="940" y="826"/>
                  </a:cubicBezTo>
                  <a:cubicBezTo>
                    <a:pt x="942" y="824"/>
                    <a:pt x="942" y="821"/>
                    <a:pt x="942" y="819"/>
                  </a:cubicBezTo>
                  <a:cubicBezTo>
                    <a:pt x="942" y="816"/>
                    <a:pt x="941" y="813"/>
                    <a:pt x="939" y="812"/>
                  </a:cubicBezTo>
                  <a:cubicBezTo>
                    <a:pt x="936" y="809"/>
                    <a:pt x="925" y="799"/>
                    <a:pt x="915" y="790"/>
                  </a:cubicBezTo>
                  <a:cubicBezTo>
                    <a:pt x="919" y="784"/>
                    <a:pt x="923" y="778"/>
                    <a:pt x="926" y="772"/>
                  </a:cubicBezTo>
                  <a:cubicBezTo>
                    <a:pt x="939" y="778"/>
                    <a:pt x="953" y="784"/>
                    <a:pt x="956" y="786"/>
                  </a:cubicBezTo>
                  <a:cubicBezTo>
                    <a:pt x="958" y="787"/>
                    <a:pt x="961" y="787"/>
                    <a:pt x="964" y="786"/>
                  </a:cubicBezTo>
                  <a:cubicBezTo>
                    <a:pt x="966" y="785"/>
                    <a:pt x="968" y="783"/>
                    <a:pt x="970" y="781"/>
                  </a:cubicBezTo>
                  <a:cubicBezTo>
                    <a:pt x="971" y="778"/>
                    <a:pt x="971" y="775"/>
                    <a:pt x="971" y="773"/>
                  </a:cubicBezTo>
                  <a:cubicBezTo>
                    <a:pt x="971" y="770"/>
                    <a:pt x="969" y="768"/>
                    <a:pt x="967" y="766"/>
                  </a:cubicBezTo>
                  <a:cubicBezTo>
                    <a:pt x="964" y="764"/>
                    <a:pt x="952" y="755"/>
                    <a:pt x="941" y="747"/>
                  </a:cubicBezTo>
                  <a:cubicBezTo>
                    <a:pt x="944" y="741"/>
                    <a:pt x="947" y="735"/>
                    <a:pt x="950" y="728"/>
                  </a:cubicBezTo>
                  <a:cubicBezTo>
                    <a:pt x="964" y="733"/>
                    <a:pt x="978" y="737"/>
                    <a:pt x="981" y="738"/>
                  </a:cubicBezTo>
                  <a:cubicBezTo>
                    <a:pt x="984" y="739"/>
                    <a:pt x="986" y="739"/>
                    <a:pt x="989" y="738"/>
                  </a:cubicBezTo>
                  <a:cubicBezTo>
                    <a:pt x="991" y="737"/>
                    <a:pt x="993" y="735"/>
                    <a:pt x="994" y="732"/>
                  </a:cubicBezTo>
                  <a:cubicBezTo>
                    <a:pt x="996" y="730"/>
                    <a:pt x="996" y="727"/>
                    <a:pt x="995" y="724"/>
                  </a:cubicBezTo>
                  <a:cubicBezTo>
                    <a:pt x="994" y="722"/>
                    <a:pt x="993" y="719"/>
                    <a:pt x="990" y="718"/>
                  </a:cubicBezTo>
                  <a:cubicBezTo>
                    <a:pt x="987" y="716"/>
                    <a:pt x="974" y="709"/>
                    <a:pt x="962" y="702"/>
                  </a:cubicBezTo>
                  <a:cubicBezTo>
                    <a:pt x="965" y="695"/>
                    <a:pt x="967" y="689"/>
                    <a:pt x="970" y="682"/>
                  </a:cubicBezTo>
                  <a:cubicBezTo>
                    <a:pt x="983" y="685"/>
                    <a:pt x="998" y="688"/>
                    <a:pt x="1001" y="689"/>
                  </a:cubicBezTo>
                  <a:cubicBezTo>
                    <a:pt x="1004" y="690"/>
                    <a:pt x="1007" y="689"/>
                    <a:pt x="1009" y="688"/>
                  </a:cubicBezTo>
                  <a:cubicBezTo>
                    <a:pt x="1011" y="686"/>
                    <a:pt x="1013" y="684"/>
                    <a:pt x="1014" y="681"/>
                  </a:cubicBezTo>
                  <a:cubicBezTo>
                    <a:pt x="1015" y="679"/>
                    <a:pt x="1015" y="676"/>
                    <a:pt x="1014" y="673"/>
                  </a:cubicBezTo>
                  <a:cubicBezTo>
                    <a:pt x="1013" y="671"/>
                    <a:pt x="1011" y="669"/>
                    <a:pt x="1008" y="668"/>
                  </a:cubicBezTo>
                  <a:cubicBezTo>
                    <a:pt x="1005" y="666"/>
                    <a:pt x="991" y="660"/>
                    <a:pt x="979" y="655"/>
                  </a:cubicBezTo>
                  <a:cubicBezTo>
                    <a:pt x="981" y="648"/>
                    <a:pt x="982" y="641"/>
                    <a:pt x="984" y="634"/>
                  </a:cubicBezTo>
                  <a:cubicBezTo>
                    <a:pt x="998" y="636"/>
                    <a:pt x="1013" y="637"/>
                    <a:pt x="1016" y="638"/>
                  </a:cubicBezTo>
                  <a:cubicBezTo>
                    <a:pt x="1019" y="638"/>
                    <a:pt x="1022" y="637"/>
                    <a:pt x="1024" y="635"/>
                  </a:cubicBezTo>
                  <a:cubicBezTo>
                    <a:pt x="1026" y="634"/>
                    <a:pt x="1027" y="631"/>
                    <a:pt x="1028" y="629"/>
                  </a:cubicBezTo>
                  <a:cubicBezTo>
                    <a:pt x="1028" y="626"/>
                    <a:pt x="1028" y="623"/>
                    <a:pt x="1027" y="621"/>
                  </a:cubicBezTo>
                  <a:cubicBezTo>
                    <a:pt x="1026" y="618"/>
                    <a:pt x="1023" y="617"/>
                    <a:pt x="1021" y="616"/>
                  </a:cubicBezTo>
                  <a:cubicBezTo>
                    <a:pt x="1018" y="615"/>
                    <a:pt x="1003" y="610"/>
                    <a:pt x="990" y="606"/>
                  </a:cubicBezTo>
                  <a:cubicBezTo>
                    <a:pt x="991" y="599"/>
                    <a:pt x="992" y="592"/>
                    <a:pt x="993" y="585"/>
                  </a:cubicBezTo>
                  <a:cubicBezTo>
                    <a:pt x="1007" y="585"/>
                    <a:pt x="1022" y="585"/>
                    <a:pt x="1026" y="585"/>
                  </a:cubicBezTo>
                  <a:cubicBezTo>
                    <a:pt x="1028" y="585"/>
                    <a:pt x="1031" y="584"/>
                    <a:pt x="1033" y="582"/>
                  </a:cubicBezTo>
                  <a:cubicBezTo>
                    <a:pt x="1035" y="580"/>
                    <a:pt x="1036" y="578"/>
                    <a:pt x="1036" y="575"/>
                  </a:cubicBezTo>
                  <a:cubicBezTo>
                    <a:pt x="1037" y="572"/>
                    <a:pt x="1036" y="569"/>
                    <a:pt x="1034" y="567"/>
                  </a:cubicBezTo>
                  <a:cubicBezTo>
                    <a:pt x="1033" y="565"/>
                    <a:pt x="1031" y="563"/>
                    <a:pt x="1028" y="563"/>
                  </a:cubicBezTo>
                  <a:cubicBezTo>
                    <a:pt x="1025" y="562"/>
                    <a:pt x="1010" y="559"/>
                    <a:pt x="996" y="556"/>
                  </a:cubicBezTo>
                  <a:cubicBezTo>
                    <a:pt x="997" y="549"/>
                    <a:pt x="997" y="542"/>
                    <a:pt x="997" y="535"/>
                  </a:cubicBezTo>
                  <a:cubicBezTo>
                    <a:pt x="1011" y="533"/>
                    <a:pt x="1026" y="532"/>
                    <a:pt x="1030" y="532"/>
                  </a:cubicBezTo>
                  <a:close/>
                  <a:moveTo>
                    <a:pt x="520" y="935"/>
                  </a:moveTo>
                  <a:cubicBezTo>
                    <a:pt x="291" y="935"/>
                    <a:pt x="106" y="750"/>
                    <a:pt x="106" y="521"/>
                  </a:cubicBezTo>
                  <a:cubicBezTo>
                    <a:pt x="106" y="292"/>
                    <a:pt x="291" y="106"/>
                    <a:pt x="520" y="106"/>
                  </a:cubicBezTo>
                  <a:cubicBezTo>
                    <a:pt x="748" y="106"/>
                    <a:pt x="934" y="292"/>
                    <a:pt x="934" y="521"/>
                  </a:cubicBezTo>
                  <a:cubicBezTo>
                    <a:pt x="934" y="750"/>
                    <a:pt x="748" y="935"/>
                    <a:pt x="520" y="935"/>
                  </a:cubicBezTo>
                  <a:close/>
                </a:path>
              </a:pathLst>
            </a:custGeom>
            <a:solidFill>
              <a:srgbClr val="A5A5A5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42" name="iślíḑê">
              <a:extLst>
                <a:ext uri="{FF2B5EF4-FFF2-40B4-BE49-F238E27FC236}">
                  <a16:creationId xmlns="" xmlns:a16="http://schemas.microsoft.com/office/drawing/2014/main" id="{4A30A613-1E23-4348-A753-D116DA086D31}"/>
                </a:ext>
              </a:extLst>
            </p:cNvPr>
            <p:cNvSpPr/>
            <p:nvPr/>
          </p:nvSpPr>
          <p:spPr bwMode="auto">
            <a:xfrm>
              <a:off x="4091426" y="4969757"/>
              <a:ext cx="37778" cy="44348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9"/>
                </a:cxn>
                <a:cxn ang="0">
                  <a:pos x="15" y="17"/>
                </a:cxn>
                <a:cxn ang="0">
                  <a:pos x="14" y="0"/>
                </a:cxn>
              </a:cxnLst>
              <a:rect l="0" t="0" r="r" b="b"/>
              <a:pathLst>
                <a:path w="19" h="22">
                  <a:moveTo>
                    <a:pt x="14" y="0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5" y="22"/>
                    <a:pt x="11" y="21"/>
                    <a:pt x="15" y="17"/>
                  </a:cubicBezTo>
                  <a:cubicBezTo>
                    <a:pt x="19" y="12"/>
                    <a:pt x="19" y="4"/>
                    <a:pt x="14" y="0"/>
                  </a:cubicBezTo>
                  <a:close/>
                </a:path>
              </a:pathLst>
            </a:custGeom>
            <a:solidFill>
              <a:srgbClr val="B7B7B8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43" name="iSlîdê">
              <a:extLst>
                <a:ext uri="{FF2B5EF4-FFF2-40B4-BE49-F238E27FC236}">
                  <a16:creationId xmlns="" xmlns:a16="http://schemas.microsoft.com/office/drawing/2014/main" id="{49DB3851-5ED5-40B5-8A88-587CB1D8CA5F}"/>
                </a:ext>
              </a:extLst>
            </p:cNvPr>
            <p:cNvSpPr/>
            <p:nvPr/>
          </p:nvSpPr>
          <p:spPr bwMode="auto">
            <a:xfrm>
              <a:off x="4076644" y="4959902"/>
              <a:ext cx="39420" cy="45990"/>
            </a:xfrm>
            <a:custGeom>
              <a:avLst/>
              <a:gdLst/>
              <a:ahLst/>
              <a:cxnLst>
                <a:cxn ang="0">
                  <a:pos x="4" y="6"/>
                </a:cxn>
                <a:cxn ang="0">
                  <a:pos x="5" y="23"/>
                </a:cxn>
                <a:cxn ang="0">
                  <a:pos x="20" y="3"/>
                </a:cxn>
                <a:cxn ang="0">
                  <a:pos x="4" y="6"/>
                </a:cxn>
              </a:cxnLst>
              <a:rect l="0" t="0" r="r" b="b"/>
              <a:pathLst>
                <a:path w="20" h="23">
                  <a:moveTo>
                    <a:pt x="4" y="6"/>
                  </a:moveTo>
                  <a:cubicBezTo>
                    <a:pt x="0" y="11"/>
                    <a:pt x="1" y="18"/>
                    <a:pt x="5" y="2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5" y="0"/>
                    <a:pt x="8" y="1"/>
                    <a:pt x="4" y="6"/>
                  </a:cubicBezTo>
                  <a:close/>
                </a:path>
              </a:pathLst>
            </a:custGeom>
            <a:solidFill>
              <a:srgbClr val="B7B7B8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45" name="îšlïdé">
              <a:extLst>
                <a:ext uri="{FF2B5EF4-FFF2-40B4-BE49-F238E27FC236}">
                  <a16:creationId xmlns="" xmlns:a16="http://schemas.microsoft.com/office/drawing/2014/main" id="{A885740F-C65C-4C45-AC55-EBFA6E672082}"/>
                </a:ext>
              </a:extLst>
            </p:cNvPr>
            <p:cNvSpPr/>
            <p:nvPr/>
          </p:nvSpPr>
          <p:spPr bwMode="auto">
            <a:xfrm>
              <a:off x="4027368" y="4908984"/>
              <a:ext cx="152753" cy="156038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0" y="40"/>
                </a:cxn>
                <a:cxn ang="0">
                  <a:pos x="39" y="79"/>
                </a:cxn>
                <a:cxn ang="0">
                  <a:pos x="78" y="40"/>
                </a:cxn>
                <a:cxn ang="0">
                  <a:pos x="39" y="0"/>
                </a:cxn>
                <a:cxn ang="0">
                  <a:pos x="39" y="59"/>
                </a:cxn>
                <a:cxn ang="0">
                  <a:pos x="19" y="40"/>
                </a:cxn>
                <a:cxn ang="0">
                  <a:pos x="39" y="20"/>
                </a:cxn>
                <a:cxn ang="0">
                  <a:pos x="58" y="40"/>
                </a:cxn>
                <a:cxn ang="0">
                  <a:pos x="39" y="59"/>
                </a:cxn>
              </a:cxnLst>
              <a:rect l="0" t="0" r="r" b="b"/>
              <a:pathLst>
                <a:path w="78" h="79">
                  <a:moveTo>
                    <a:pt x="39" y="0"/>
                  </a:moveTo>
                  <a:cubicBezTo>
                    <a:pt x="17" y="0"/>
                    <a:pt x="0" y="18"/>
                    <a:pt x="0" y="40"/>
                  </a:cubicBezTo>
                  <a:cubicBezTo>
                    <a:pt x="0" y="61"/>
                    <a:pt x="17" y="79"/>
                    <a:pt x="39" y="79"/>
                  </a:cubicBezTo>
                  <a:cubicBezTo>
                    <a:pt x="60" y="79"/>
                    <a:pt x="78" y="61"/>
                    <a:pt x="78" y="40"/>
                  </a:cubicBezTo>
                  <a:cubicBezTo>
                    <a:pt x="78" y="18"/>
                    <a:pt x="60" y="0"/>
                    <a:pt x="39" y="0"/>
                  </a:cubicBezTo>
                  <a:close/>
                  <a:moveTo>
                    <a:pt x="39" y="59"/>
                  </a:moveTo>
                  <a:cubicBezTo>
                    <a:pt x="28" y="59"/>
                    <a:pt x="19" y="51"/>
                    <a:pt x="19" y="40"/>
                  </a:cubicBezTo>
                  <a:cubicBezTo>
                    <a:pt x="19" y="29"/>
                    <a:pt x="28" y="20"/>
                    <a:pt x="39" y="20"/>
                  </a:cubicBezTo>
                  <a:cubicBezTo>
                    <a:pt x="50" y="20"/>
                    <a:pt x="58" y="29"/>
                    <a:pt x="58" y="40"/>
                  </a:cubicBezTo>
                  <a:cubicBezTo>
                    <a:pt x="58" y="51"/>
                    <a:pt x="50" y="59"/>
                    <a:pt x="39" y="59"/>
                  </a:cubicBezTo>
                  <a:close/>
                </a:path>
              </a:pathLst>
            </a:custGeom>
            <a:solidFill>
              <a:srgbClr val="B7B7B8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40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47" name="iṩḻïdê">
              <a:extLst>
                <a:ext uri="{FF2B5EF4-FFF2-40B4-BE49-F238E27FC236}">
                  <a16:creationId xmlns="" xmlns:a16="http://schemas.microsoft.com/office/drawing/2014/main" id="{4936A1E7-C21F-457A-8A60-7A315C79B970}"/>
                </a:ext>
              </a:extLst>
            </p:cNvPr>
            <p:cNvSpPr/>
            <p:nvPr/>
          </p:nvSpPr>
          <p:spPr bwMode="auto">
            <a:xfrm>
              <a:off x="3841765" y="4726666"/>
              <a:ext cx="523960" cy="520675"/>
            </a:xfrm>
            <a:custGeom>
              <a:avLst/>
              <a:gdLst/>
              <a:ahLst/>
              <a:cxnLst>
                <a:cxn ang="0">
                  <a:pos x="264" y="129"/>
                </a:cxn>
                <a:cxn ang="0">
                  <a:pos x="259" y="112"/>
                </a:cxn>
                <a:cxn ang="0">
                  <a:pos x="256" y="100"/>
                </a:cxn>
                <a:cxn ang="0">
                  <a:pos x="254" y="83"/>
                </a:cxn>
                <a:cxn ang="0">
                  <a:pos x="230" y="81"/>
                </a:cxn>
                <a:cxn ang="0">
                  <a:pos x="240" y="55"/>
                </a:cxn>
                <a:cxn ang="0">
                  <a:pos x="212" y="56"/>
                </a:cxn>
                <a:cxn ang="0">
                  <a:pos x="218" y="32"/>
                </a:cxn>
                <a:cxn ang="0">
                  <a:pos x="202" y="25"/>
                </a:cxn>
                <a:cxn ang="0">
                  <a:pos x="191" y="19"/>
                </a:cxn>
                <a:cxn ang="0">
                  <a:pos x="177" y="9"/>
                </a:cxn>
                <a:cxn ang="0">
                  <a:pos x="159" y="26"/>
                </a:cxn>
                <a:cxn ang="0">
                  <a:pos x="147" y="0"/>
                </a:cxn>
                <a:cxn ang="0">
                  <a:pos x="133" y="22"/>
                </a:cxn>
                <a:cxn ang="0">
                  <a:pos x="119" y="0"/>
                </a:cxn>
                <a:cxn ang="0">
                  <a:pos x="106" y="26"/>
                </a:cxn>
                <a:cxn ang="0">
                  <a:pos x="88" y="9"/>
                </a:cxn>
                <a:cxn ang="0">
                  <a:pos x="74" y="19"/>
                </a:cxn>
                <a:cxn ang="0">
                  <a:pos x="64" y="25"/>
                </a:cxn>
                <a:cxn ang="0">
                  <a:pos x="48" y="32"/>
                </a:cxn>
                <a:cxn ang="0">
                  <a:pos x="54" y="56"/>
                </a:cxn>
                <a:cxn ang="0">
                  <a:pos x="25" y="55"/>
                </a:cxn>
                <a:cxn ang="0">
                  <a:pos x="35" y="81"/>
                </a:cxn>
                <a:cxn ang="0">
                  <a:pos x="11" y="83"/>
                </a:cxn>
                <a:cxn ang="0">
                  <a:pos x="9" y="100"/>
                </a:cxn>
                <a:cxn ang="0">
                  <a:pos x="7" y="112"/>
                </a:cxn>
                <a:cxn ang="0">
                  <a:pos x="1" y="129"/>
                </a:cxn>
                <a:cxn ang="0">
                  <a:pos x="23" y="140"/>
                </a:cxn>
                <a:cxn ang="0">
                  <a:pos x="3" y="160"/>
                </a:cxn>
                <a:cxn ang="0">
                  <a:pos x="29" y="171"/>
                </a:cxn>
                <a:cxn ang="0">
                  <a:pos x="14" y="190"/>
                </a:cxn>
                <a:cxn ang="0">
                  <a:pos x="26" y="203"/>
                </a:cxn>
                <a:cxn ang="0">
                  <a:pos x="33" y="213"/>
                </a:cxn>
                <a:cxn ang="0">
                  <a:pos x="42" y="228"/>
                </a:cxn>
                <a:cxn ang="0">
                  <a:pos x="65" y="220"/>
                </a:cxn>
                <a:cxn ang="0">
                  <a:pos x="66" y="248"/>
                </a:cxn>
                <a:cxn ang="0">
                  <a:pos x="92" y="235"/>
                </a:cxn>
                <a:cxn ang="0">
                  <a:pos x="96" y="259"/>
                </a:cxn>
                <a:cxn ang="0">
                  <a:pos x="113" y="259"/>
                </a:cxn>
                <a:cxn ang="0">
                  <a:pos x="125" y="261"/>
                </a:cxn>
                <a:cxn ang="0">
                  <a:pos x="140" y="261"/>
                </a:cxn>
                <a:cxn ang="0">
                  <a:pos x="152" y="259"/>
                </a:cxn>
                <a:cxn ang="0">
                  <a:pos x="170" y="259"/>
                </a:cxn>
                <a:cxn ang="0">
                  <a:pos x="174" y="235"/>
                </a:cxn>
                <a:cxn ang="0">
                  <a:pos x="199" y="248"/>
                </a:cxn>
                <a:cxn ang="0">
                  <a:pos x="201" y="220"/>
                </a:cxn>
                <a:cxn ang="0">
                  <a:pos x="224" y="228"/>
                </a:cxn>
                <a:cxn ang="0">
                  <a:pos x="233" y="213"/>
                </a:cxn>
                <a:cxn ang="0">
                  <a:pos x="240" y="203"/>
                </a:cxn>
                <a:cxn ang="0">
                  <a:pos x="251" y="190"/>
                </a:cxn>
                <a:cxn ang="0">
                  <a:pos x="236" y="171"/>
                </a:cxn>
                <a:cxn ang="0">
                  <a:pos x="263" y="160"/>
                </a:cxn>
                <a:cxn ang="0">
                  <a:pos x="243" y="140"/>
                </a:cxn>
                <a:cxn ang="0">
                  <a:pos x="133" y="45"/>
                </a:cxn>
              </a:cxnLst>
              <a:rect l="0" t="0" r="r" b="b"/>
              <a:pathLst>
                <a:path w="266" h="265">
                  <a:moveTo>
                    <a:pt x="260" y="139"/>
                  </a:moveTo>
                  <a:cubicBezTo>
                    <a:pt x="262" y="139"/>
                    <a:pt x="263" y="138"/>
                    <a:pt x="264" y="137"/>
                  </a:cubicBezTo>
                  <a:cubicBezTo>
                    <a:pt x="265" y="136"/>
                    <a:pt x="266" y="134"/>
                    <a:pt x="266" y="133"/>
                  </a:cubicBezTo>
                  <a:cubicBezTo>
                    <a:pt x="266" y="131"/>
                    <a:pt x="265" y="130"/>
                    <a:pt x="264" y="129"/>
                  </a:cubicBezTo>
                  <a:cubicBezTo>
                    <a:pt x="263" y="128"/>
                    <a:pt x="262" y="127"/>
                    <a:pt x="260" y="127"/>
                  </a:cubicBezTo>
                  <a:cubicBezTo>
                    <a:pt x="259" y="127"/>
                    <a:pt x="250" y="126"/>
                    <a:pt x="243" y="125"/>
                  </a:cubicBezTo>
                  <a:cubicBezTo>
                    <a:pt x="243" y="122"/>
                    <a:pt x="242" y="120"/>
                    <a:pt x="242" y="117"/>
                  </a:cubicBezTo>
                  <a:cubicBezTo>
                    <a:pt x="249" y="115"/>
                    <a:pt x="257" y="113"/>
                    <a:pt x="259" y="112"/>
                  </a:cubicBezTo>
                  <a:cubicBezTo>
                    <a:pt x="260" y="112"/>
                    <a:pt x="261" y="111"/>
                    <a:pt x="262" y="109"/>
                  </a:cubicBezTo>
                  <a:cubicBezTo>
                    <a:pt x="263" y="108"/>
                    <a:pt x="263" y="107"/>
                    <a:pt x="263" y="105"/>
                  </a:cubicBezTo>
                  <a:cubicBezTo>
                    <a:pt x="262" y="104"/>
                    <a:pt x="262" y="102"/>
                    <a:pt x="261" y="101"/>
                  </a:cubicBezTo>
                  <a:cubicBezTo>
                    <a:pt x="259" y="101"/>
                    <a:pt x="258" y="100"/>
                    <a:pt x="256" y="100"/>
                  </a:cubicBezTo>
                  <a:cubicBezTo>
                    <a:pt x="255" y="100"/>
                    <a:pt x="246" y="101"/>
                    <a:pt x="239" y="102"/>
                  </a:cubicBezTo>
                  <a:cubicBezTo>
                    <a:pt x="238" y="100"/>
                    <a:pt x="237" y="97"/>
                    <a:pt x="236" y="95"/>
                  </a:cubicBezTo>
                  <a:cubicBezTo>
                    <a:pt x="243" y="91"/>
                    <a:pt x="250" y="87"/>
                    <a:pt x="252" y="86"/>
                  </a:cubicBezTo>
                  <a:cubicBezTo>
                    <a:pt x="253" y="86"/>
                    <a:pt x="254" y="84"/>
                    <a:pt x="254" y="83"/>
                  </a:cubicBezTo>
                  <a:cubicBezTo>
                    <a:pt x="255" y="82"/>
                    <a:pt x="255" y="80"/>
                    <a:pt x="254" y="79"/>
                  </a:cubicBezTo>
                  <a:cubicBezTo>
                    <a:pt x="254" y="77"/>
                    <a:pt x="253" y="76"/>
                    <a:pt x="251" y="76"/>
                  </a:cubicBezTo>
                  <a:cubicBezTo>
                    <a:pt x="250" y="75"/>
                    <a:pt x="248" y="75"/>
                    <a:pt x="247" y="75"/>
                  </a:cubicBezTo>
                  <a:cubicBezTo>
                    <a:pt x="245" y="76"/>
                    <a:pt x="237" y="78"/>
                    <a:pt x="230" y="81"/>
                  </a:cubicBezTo>
                  <a:cubicBezTo>
                    <a:pt x="229" y="79"/>
                    <a:pt x="228" y="76"/>
                    <a:pt x="226" y="74"/>
                  </a:cubicBezTo>
                  <a:cubicBezTo>
                    <a:pt x="232" y="69"/>
                    <a:pt x="238" y="64"/>
                    <a:pt x="240" y="62"/>
                  </a:cubicBezTo>
                  <a:cubicBezTo>
                    <a:pt x="241" y="61"/>
                    <a:pt x="241" y="60"/>
                    <a:pt x="241" y="59"/>
                  </a:cubicBezTo>
                  <a:cubicBezTo>
                    <a:pt x="242" y="57"/>
                    <a:pt x="241" y="56"/>
                    <a:pt x="240" y="55"/>
                  </a:cubicBezTo>
                  <a:cubicBezTo>
                    <a:pt x="239" y="53"/>
                    <a:pt x="238" y="52"/>
                    <a:pt x="237" y="52"/>
                  </a:cubicBezTo>
                  <a:cubicBezTo>
                    <a:pt x="235" y="52"/>
                    <a:pt x="234" y="52"/>
                    <a:pt x="233" y="53"/>
                  </a:cubicBezTo>
                  <a:cubicBezTo>
                    <a:pt x="231" y="54"/>
                    <a:pt x="224" y="58"/>
                    <a:pt x="217" y="62"/>
                  </a:cubicBezTo>
                  <a:cubicBezTo>
                    <a:pt x="216" y="60"/>
                    <a:pt x="214" y="58"/>
                    <a:pt x="212" y="56"/>
                  </a:cubicBezTo>
                  <a:cubicBezTo>
                    <a:pt x="217" y="50"/>
                    <a:pt x="222" y="43"/>
                    <a:pt x="223" y="42"/>
                  </a:cubicBezTo>
                  <a:cubicBezTo>
                    <a:pt x="224" y="41"/>
                    <a:pt x="224" y="39"/>
                    <a:pt x="224" y="38"/>
                  </a:cubicBezTo>
                  <a:cubicBezTo>
                    <a:pt x="224" y="36"/>
                    <a:pt x="223" y="35"/>
                    <a:pt x="222" y="34"/>
                  </a:cubicBezTo>
                  <a:cubicBezTo>
                    <a:pt x="221" y="33"/>
                    <a:pt x="219" y="32"/>
                    <a:pt x="218" y="32"/>
                  </a:cubicBezTo>
                  <a:cubicBezTo>
                    <a:pt x="216" y="32"/>
                    <a:pt x="215" y="33"/>
                    <a:pt x="214" y="34"/>
                  </a:cubicBezTo>
                  <a:cubicBezTo>
                    <a:pt x="213" y="35"/>
                    <a:pt x="206" y="41"/>
                    <a:pt x="201" y="46"/>
                  </a:cubicBezTo>
                  <a:cubicBezTo>
                    <a:pt x="199" y="44"/>
                    <a:pt x="197" y="43"/>
                    <a:pt x="194" y="41"/>
                  </a:cubicBezTo>
                  <a:cubicBezTo>
                    <a:pt x="198" y="34"/>
                    <a:pt x="201" y="27"/>
                    <a:pt x="202" y="25"/>
                  </a:cubicBezTo>
                  <a:cubicBezTo>
                    <a:pt x="202" y="24"/>
                    <a:pt x="202" y="22"/>
                    <a:pt x="202" y="21"/>
                  </a:cubicBezTo>
                  <a:cubicBezTo>
                    <a:pt x="201" y="19"/>
                    <a:pt x="201" y="18"/>
                    <a:pt x="199" y="17"/>
                  </a:cubicBezTo>
                  <a:cubicBezTo>
                    <a:pt x="198" y="17"/>
                    <a:pt x="196" y="17"/>
                    <a:pt x="195" y="17"/>
                  </a:cubicBezTo>
                  <a:cubicBezTo>
                    <a:pt x="194" y="17"/>
                    <a:pt x="192" y="18"/>
                    <a:pt x="191" y="19"/>
                  </a:cubicBezTo>
                  <a:cubicBezTo>
                    <a:pt x="190" y="20"/>
                    <a:pt x="186" y="27"/>
                    <a:pt x="181" y="34"/>
                  </a:cubicBezTo>
                  <a:cubicBezTo>
                    <a:pt x="179" y="32"/>
                    <a:pt x="176" y="31"/>
                    <a:pt x="174" y="30"/>
                  </a:cubicBezTo>
                  <a:cubicBezTo>
                    <a:pt x="176" y="23"/>
                    <a:pt x="178" y="15"/>
                    <a:pt x="178" y="13"/>
                  </a:cubicBezTo>
                  <a:cubicBezTo>
                    <a:pt x="178" y="12"/>
                    <a:pt x="178" y="10"/>
                    <a:pt x="177" y="9"/>
                  </a:cubicBezTo>
                  <a:cubicBezTo>
                    <a:pt x="176" y="8"/>
                    <a:pt x="175" y="7"/>
                    <a:pt x="174" y="6"/>
                  </a:cubicBezTo>
                  <a:cubicBezTo>
                    <a:pt x="172" y="6"/>
                    <a:pt x="171" y="6"/>
                    <a:pt x="170" y="6"/>
                  </a:cubicBezTo>
                  <a:cubicBezTo>
                    <a:pt x="168" y="7"/>
                    <a:pt x="167" y="8"/>
                    <a:pt x="167" y="9"/>
                  </a:cubicBezTo>
                  <a:cubicBezTo>
                    <a:pt x="166" y="11"/>
                    <a:pt x="162" y="19"/>
                    <a:pt x="159" y="26"/>
                  </a:cubicBezTo>
                  <a:cubicBezTo>
                    <a:pt x="157" y="25"/>
                    <a:pt x="154" y="24"/>
                    <a:pt x="152" y="24"/>
                  </a:cubicBezTo>
                  <a:cubicBezTo>
                    <a:pt x="152" y="16"/>
                    <a:pt x="152" y="8"/>
                    <a:pt x="152" y="6"/>
                  </a:cubicBezTo>
                  <a:cubicBezTo>
                    <a:pt x="152" y="5"/>
                    <a:pt x="151" y="3"/>
                    <a:pt x="151" y="2"/>
                  </a:cubicBezTo>
                  <a:cubicBezTo>
                    <a:pt x="150" y="1"/>
                    <a:pt x="148" y="1"/>
                    <a:pt x="147" y="0"/>
                  </a:cubicBezTo>
                  <a:cubicBezTo>
                    <a:pt x="145" y="0"/>
                    <a:pt x="144" y="1"/>
                    <a:pt x="143" y="1"/>
                  </a:cubicBezTo>
                  <a:cubicBezTo>
                    <a:pt x="141" y="2"/>
                    <a:pt x="140" y="3"/>
                    <a:pt x="140" y="5"/>
                  </a:cubicBezTo>
                  <a:cubicBezTo>
                    <a:pt x="140" y="7"/>
                    <a:pt x="138" y="15"/>
                    <a:pt x="137" y="22"/>
                  </a:cubicBezTo>
                  <a:cubicBezTo>
                    <a:pt x="135" y="22"/>
                    <a:pt x="134" y="22"/>
                    <a:pt x="133" y="22"/>
                  </a:cubicBezTo>
                  <a:cubicBezTo>
                    <a:pt x="132" y="22"/>
                    <a:pt x="130" y="22"/>
                    <a:pt x="129" y="22"/>
                  </a:cubicBezTo>
                  <a:cubicBezTo>
                    <a:pt x="127" y="15"/>
                    <a:pt x="126" y="7"/>
                    <a:pt x="125" y="5"/>
                  </a:cubicBezTo>
                  <a:cubicBezTo>
                    <a:pt x="125" y="3"/>
                    <a:pt x="124" y="2"/>
                    <a:pt x="123" y="1"/>
                  </a:cubicBezTo>
                  <a:cubicBezTo>
                    <a:pt x="122" y="1"/>
                    <a:pt x="120" y="0"/>
                    <a:pt x="119" y="0"/>
                  </a:cubicBezTo>
                  <a:cubicBezTo>
                    <a:pt x="117" y="1"/>
                    <a:pt x="116" y="1"/>
                    <a:pt x="115" y="2"/>
                  </a:cubicBezTo>
                  <a:cubicBezTo>
                    <a:pt x="114" y="3"/>
                    <a:pt x="113" y="5"/>
                    <a:pt x="113" y="6"/>
                  </a:cubicBezTo>
                  <a:cubicBezTo>
                    <a:pt x="113" y="8"/>
                    <a:pt x="114" y="16"/>
                    <a:pt x="114" y="24"/>
                  </a:cubicBezTo>
                  <a:cubicBezTo>
                    <a:pt x="111" y="24"/>
                    <a:pt x="109" y="25"/>
                    <a:pt x="106" y="26"/>
                  </a:cubicBezTo>
                  <a:cubicBezTo>
                    <a:pt x="103" y="19"/>
                    <a:pt x="100" y="11"/>
                    <a:pt x="99" y="9"/>
                  </a:cubicBezTo>
                  <a:cubicBezTo>
                    <a:pt x="98" y="8"/>
                    <a:pt x="97" y="7"/>
                    <a:pt x="96" y="6"/>
                  </a:cubicBezTo>
                  <a:cubicBezTo>
                    <a:pt x="95" y="6"/>
                    <a:pt x="93" y="6"/>
                    <a:pt x="92" y="6"/>
                  </a:cubicBezTo>
                  <a:cubicBezTo>
                    <a:pt x="90" y="7"/>
                    <a:pt x="89" y="8"/>
                    <a:pt x="88" y="9"/>
                  </a:cubicBezTo>
                  <a:cubicBezTo>
                    <a:pt x="88" y="10"/>
                    <a:pt x="87" y="12"/>
                    <a:pt x="88" y="13"/>
                  </a:cubicBezTo>
                  <a:cubicBezTo>
                    <a:pt x="88" y="15"/>
                    <a:pt x="90" y="23"/>
                    <a:pt x="92" y="30"/>
                  </a:cubicBezTo>
                  <a:cubicBezTo>
                    <a:pt x="89" y="31"/>
                    <a:pt x="87" y="32"/>
                    <a:pt x="84" y="34"/>
                  </a:cubicBezTo>
                  <a:cubicBezTo>
                    <a:pt x="80" y="27"/>
                    <a:pt x="75" y="20"/>
                    <a:pt x="74" y="19"/>
                  </a:cubicBezTo>
                  <a:cubicBezTo>
                    <a:pt x="73" y="18"/>
                    <a:pt x="72" y="17"/>
                    <a:pt x="71" y="17"/>
                  </a:cubicBezTo>
                  <a:cubicBezTo>
                    <a:pt x="69" y="17"/>
                    <a:pt x="68" y="17"/>
                    <a:pt x="66" y="17"/>
                  </a:cubicBezTo>
                  <a:cubicBezTo>
                    <a:pt x="65" y="18"/>
                    <a:pt x="64" y="19"/>
                    <a:pt x="64" y="21"/>
                  </a:cubicBezTo>
                  <a:cubicBezTo>
                    <a:pt x="63" y="22"/>
                    <a:pt x="63" y="24"/>
                    <a:pt x="64" y="25"/>
                  </a:cubicBezTo>
                  <a:cubicBezTo>
                    <a:pt x="64" y="27"/>
                    <a:pt x="68" y="34"/>
                    <a:pt x="71" y="41"/>
                  </a:cubicBezTo>
                  <a:cubicBezTo>
                    <a:pt x="69" y="43"/>
                    <a:pt x="67" y="44"/>
                    <a:pt x="65" y="46"/>
                  </a:cubicBezTo>
                  <a:cubicBezTo>
                    <a:pt x="59" y="41"/>
                    <a:pt x="53" y="35"/>
                    <a:pt x="52" y="34"/>
                  </a:cubicBezTo>
                  <a:cubicBezTo>
                    <a:pt x="51" y="33"/>
                    <a:pt x="49" y="32"/>
                    <a:pt x="48" y="32"/>
                  </a:cubicBezTo>
                  <a:cubicBezTo>
                    <a:pt x="46" y="32"/>
                    <a:pt x="45" y="33"/>
                    <a:pt x="44" y="34"/>
                  </a:cubicBezTo>
                  <a:cubicBezTo>
                    <a:pt x="43" y="35"/>
                    <a:pt x="42" y="36"/>
                    <a:pt x="42" y="38"/>
                  </a:cubicBezTo>
                  <a:cubicBezTo>
                    <a:pt x="42" y="39"/>
                    <a:pt x="42" y="41"/>
                    <a:pt x="43" y="42"/>
                  </a:cubicBezTo>
                  <a:cubicBezTo>
                    <a:pt x="44" y="43"/>
                    <a:pt x="49" y="50"/>
                    <a:pt x="54" y="56"/>
                  </a:cubicBezTo>
                  <a:cubicBezTo>
                    <a:pt x="52" y="58"/>
                    <a:pt x="50" y="60"/>
                    <a:pt x="48" y="62"/>
                  </a:cubicBezTo>
                  <a:cubicBezTo>
                    <a:pt x="42" y="58"/>
                    <a:pt x="35" y="54"/>
                    <a:pt x="33" y="53"/>
                  </a:cubicBezTo>
                  <a:cubicBezTo>
                    <a:pt x="32" y="52"/>
                    <a:pt x="30" y="52"/>
                    <a:pt x="29" y="52"/>
                  </a:cubicBezTo>
                  <a:cubicBezTo>
                    <a:pt x="27" y="52"/>
                    <a:pt x="26" y="53"/>
                    <a:pt x="25" y="55"/>
                  </a:cubicBezTo>
                  <a:cubicBezTo>
                    <a:pt x="24" y="56"/>
                    <a:pt x="24" y="57"/>
                    <a:pt x="24" y="59"/>
                  </a:cubicBezTo>
                  <a:cubicBezTo>
                    <a:pt x="24" y="60"/>
                    <a:pt x="25" y="61"/>
                    <a:pt x="26" y="62"/>
                  </a:cubicBezTo>
                  <a:cubicBezTo>
                    <a:pt x="27" y="64"/>
                    <a:pt x="34" y="69"/>
                    <a:pt x="39" y="74"/>
                  </a:cubicBezTo>
                  <a:cubicBezTo>
                    <a:pt x="38" y="76"/>
                    <a:pt x="37" y="79"/>
                    <a:pt x="35" y="81"/>
                  </a:cubicBezTo>
                  <a:cubicBezTo>
                    <a:pt x="28" y="78"/>
                    <a:pt x="20" y="76"/>
                    <a:pt x="19" y="75"/>
                  </a:cubicBezTo>
                  <a:cubicBezTo>
                    <a:pt x="17" y="75"/>
                    <a:pt x="16" y="75"/>
                    <a:pt x="14" y="76"/>
                  </a:cubicBezTo>
                  <a:cubicBezTo>
                    <a:pt x="13" y="76"/>
                    <a:pt x="12" y="77"/>
                    <a:pt x="11" y="79"/>
                  </a:cubicBezTo>
                  <a:cubicBezTo>
                    <a:pt x="11" y="80"/>
                    <a:pt x="11" y="81"/>
                    <a:pt x="11" y="83"/>
                  </a:cubicBezTo>
                  <a:cubicBezTo>
                    <a:pt x="12" y="84"/>
                    <a:pt x="12" y="86"/>
                    <a:pt x="14" y="86"/>
                  </a:cubicBezTo>
                  <a:cubicBezTo>
                    <a:pt x="15" y="87"/>
                    <a:pt x="23" y="91"/>
                    <a:pt x="29" y="95"/>
                  </a:cubicBezTo>
                  <a:cubicBezTo>
                    <a:pt x="28" y="97"/>
                    <a:pt x="28" y="100"/>
                    <a:pt x="27" y="102"/>
                  </a:cubicBezTo>
                  <a:cubicBezTo>
                    <a:pt x="19" y="101"/>
                    <a:pt x="11" y="100"/>
                    <a:pt x="9" y="100"/>
                  </a:cubicBezTo>
                  <a:cubicBezTo>
                    <a:pt x="8" y="100"/>
                    <a:pt x="6" y="101"/>
                    <a:pt x="5" y="101"/>
                  </a:cubicBezTo>
                  <a:cubicBezTo>
                    <a:pt x="4" y="102"/>
                    <a:pt x="3" y="104"/>
                    <a:pt x="3" y="105"/>
                  </a:cubicBezTo>
                  <a:cubicBezTo>
                    <a:pt x="2" y="107"/>
                    <a:pt x="3" y="108"/>
                    <a:pt x="3" y="109"/>
                  </a:cubicBezTo>
                  <a:cubicBezTo>
                    <a:pt x="4" y="111"/>
                    <a:pt x="5" y="112"/>
                    <a:pt x="7" y="112"/>
                  </a:cubicBezTo>
                  <a:cubicBezTo>
                    <a:pt x="8" y="113"/>
                    <a:pt x="16" y="115"/>
                    <a:pt x="24" y="117"/>
                  </a:cubicBezTo>
                  <a:cubicBezTo>
                    <a:pt x="23" y="120"/>
                    <a:pt x="23" y="122"/>
                    <a:pt x="23" y="125"/>
                  </a:cubicBezTo>
                  <a:cubicBezTo>
                    <a:pt x="15" y="126"/>
                    <a:pt x="7" y="127"/>
                    <a:pt x="5" y="127"/>
                  </a:cubicBezTo>
                  <a:cubicBezTo>
                    <a:pt x="4" y="127"/>
                    <a:pt x="2" y="128"/>
                    <a:pt x="1" y="129"/>
                  </a:cubicBezTo>
                  <a:cubicBezTo>
                    <a:pt x="0" y="130"/>
                    <a:pt x="0" y="131"/>
                    <a:pt x="0" y="133"/>
                  </a:cubicBezTo>
                  <a:cubicBezTo>
                    <a:pt x="0" y="134"/>
                    <a:pt x="0" y="136"/>
                    <a:pt x="1" y="137"/>
                  </a:cubicBezTo>
                  <a:cubicBezTo>
                    <a:pt x="2" y="138"/>
                    <a:pt x="4" y="139"/>
                    <a:pt x="5" y="139"/>
                  </a:cubicBezTo>
                  <a:cubicBezTo>
                    <a:pt x="7" y="139"/>
                    <a:pt x="15" y="140"/>
                    <a:pt x="23" y="140"/>
                  </a:cubicBezTo>
                  <a:cubicBezTo>
                    <a:pt x="23" y="143"/>
                    <a:pt x="23" y="146"/>
                    <a:pt x="24" y="148"/>
                  </a:cubicBezTo>
                  <a:cubicBezTo>
                    <a:pt x="16" y="150"/>
                    <a:pt x="8" y="153"/>
                    <a:pt x="7" y="153"/>
                  </a:cubicBezTo>
                  <a:cubicBezTo>
                    <a:pt x="5" y="154"/>
                    <a:pt x="4" y="155"/>
                    <a:pt x="3" y="156"/>
                  </a:cubicBezTo>
                  <a:cubicBezTo>
                    <a:pt x="3" y="157"/>
                    <a:pt x="2" y="159"/>
                    <a:pt x="3" y="160"/>
                  </a:cubicBezTo>
                  <a:cubicBezTo>
                    <a:pt x="3" y="162"/>
                    <a:pt x="4" y="163"/>
                    <a:pt x="5" y="164"/>
                  </a:cubicBezTo>
                  <a:cubicBezTo>
                    <a:pt x="6" y="165"/>
                    <a:pt x="8" y="165"/>
                    <a:pt x="9" y="165"/>
                  </a:cubicBezTo>
                  <a:cubicBezTo>
                    <a:pt x="11" y="165"/>
                    <a:pt x="19" y="164"/>
                    <a:pt x="27" y="163"/>
                  </a:cubicBezTo>
                  <a:cubicBezTo>
                    <a:pt x="28" y="166"/>
                    <a:pt x="28" y="168"/>
                    <a:pt x="29" y="171"/>
                  </a:cubicBezTo>
                  <a:cubicBezTo>
                    <a:pt x="23" y="174"/>
                    <a:pt x="15" y="178"/>
                    <a:pt x="14" y="179"/>
                  </a:cubicBezTo>
                  <a:cubicBezTo>
                    <a:pt x="12" y="180"/>
                    <a:pt x="12" y="181"/>
                    <a:pt x="11" y="183"/>
                  </a:cubicBezTo>
                  <a:cubicBezTo>
                    <a:pt x="11" y="184"/>
                    <a:pt x="11" y="186"/>
                    <a:pt x="11" y="187"/>
                  </a:cubicBezTo>
                  <a:cubicBezTo>
                    <a:pt x="12" y="188"/>
                    <a:pt x="13" y="189"/>
                    <a:pt x="14" y="190"/>
                  </a:cubicBezTo>
                  <a:cubicBezTo>
                    <a:pt x="16" y="191"/>
                    <a:pt x="17" y="191"/>
                    <a:pt x="19" y="190"/>
                  </a:cubicBezTo>
                  <a:cubicBezTo>
                    <a:pt x="20" y="190"/>
                    <a:pt x="28" y="187"/>
                    <a:pt x="35" y="185"/>
                  </a:cubicBezTo>
                  <a:cubicBezTo>
                    <a:pt x="37" y="187"/>
                    <a:pt x="38" y="189"/>
                    <a:pt x="39" y="191"/>
                  </a:cubicBezTo>
                  <a:cubicBezTo>
                    <a:pt x="34" y="196"/>
                    <a:pt x="27" y="202"/>
                    <a:pt x="26" y="203"/>
                  </a:cubicBezTo>
                  <a:cubicBezTo>
                    <a:pt x="25" y="204"/>
                    <a:pt x="24" y="205"/>
                    <a:pt x="24" y="207"/>
                  </a:cubicBezTo>
                  <a:cubicBezTo>
                    <a:pt x="24" y="208"/>
                    <a:pt x="24" y="210"/>
                    <a:pt x="25" y="211"/>
                  </a:cubicBezTo>
                  <a:cubicBezTo>
                    <a:pt x="26" y="212"/>
                    <a:pt x="27" y="213"/>
                    <a:pt x="29" y="213"/>
                  </a:cubicBezTo>
                  <a:cubicBezTo>
                    <a:pt x="30" y="214"/>
                    <a:pt x="32" y="214"/>
                    <a:pt x="33" y="213"/>
                  </a:cubicBezTo>
                  <a:cubicBezTo>
                    <a:pt x="35" y="212"/>
                    <a:pt x="42" y="208"/>
                    <a:pt x="48" y="204"/>
                  </a:cubicBezTo>
                  <a:cubicBezTo>
                    <a:pt x="50" y="206"/>
                    <a:pt x="52" y="208"/>
                    <a:pt x="54" y="209"/>
                  </a:cubicBezTo>
                  <a:cubicBezTo>
                    <a:pt x="49" y="216"/>
                    <a:pt x="44" y="222"/>
                    <a:pt x="43" y="224"/>
                  </a:cubicBezTo>
                  <a:cubicBezTo>
                    <a:pt x="42" y="225"/>
                    <a:pt x="42" y="227"/>
                    <a:pt x="42" y="228"/>
                  </a:cubicBezTo>
                  <a:cubicBezTo>
                    <a:pt x="42" y="229"/>
                    <a:pt x="43" y="231"/>
                    <a:pt x="44" y="232"/>
                  </a:cubicBezTo>
                  <a:cubicBezTo>
                    <a:pt x="45" y="233"/>
                    <a:pt x="46" y="233"/>
                    <a:pt x="48" y="233"/>
                  </a:cubicBezTo>
                  <a:cubicBezTo>
                    <a:pt x="49" y="233"/>
                    <a:pt x="51" y="233"/>
                    <a:pt x="52" y="232"/>
                  </a:cubicBezTo>
                  <a:cubicBezTo>
                    <a:pt x="53" y="231"/>
                    <a:pt x="59" y="225"/>
                    <a:pt x="65" y="220"/>
                  </a:cubicBezTo>
                  <a:cubicBezTo>
                    <a:pt x="67" y="221"/>
                    <a:pt x="69" y="223"/>
                    <a:pt x="71" y="224"/>
                  </a:cubicBezTo>
                  <a:cubicBezTo>
                    <a:pt x="68" y="231"/>
                    <a:pt x="64" y="239"/>
                    <a:pt x="64" y="241"/>
                  </a:cubicBezTo>
                  <a:cubicBezTo>
                    <a:pt x="63" y="242"/>
                    <a:pt x="63" y="243"/>
                    <a:pt x="64" y="245"/>
                  </a:cubicBezTo>
                  <a:cubicBezTo>
                    <a:pt x="64" y="246"/>
                    <a:pt x="65" y="247"/>
                    <a:pt x="66" y="248"/>
                  </a:cubicBezTo>
                  <a:cubicBezTo>
                    <a:pt x="68" y="249"/>
                    <a:pt x="69" y="249"/>
                    <a:pt x="71" y="249"/>
                  </a:cubicBezTo>
                  <a:cubicBezTo>
                    <a:pt x="72" y="249"/>
                    <a:pt x="73" y="248"/>
                    <a:pt x="74" y="247"/>
                  </a:cubicBezTo>
                  <a:cubicBezTo>
                    <a:pt x="75" y="245"/>
                    <a:pt x="80" y="238"/>
                    <a:pt x="84" y="232"/>
                  </a:cubicBezTo>
                  <a:cubicBezTo>
                    <a:pt x="87" y="233"/>
                    <a:pt x="89" y="234"/>
                    <a:pt x="92" y="235"/>
                  </a:cubicBezTo>
                  <a:cubicBezTo>
                    <a:pt x="90" y="243"/>
                    <a:pt x="88" y="251"/>
                    <a:pt x="88" y="253"/>
                  </a:cubicBezTo>
                  <a:cubicBezTo>
                    <a:pt x="87" y="254"/>
                    <a:pt x="88" y="256"/>
                    <a:pt x="88" y="257"/>
                  </a:cubicBezTo>
                  <a:cubicBezTo>
                    <a:pt x="89" y="258"/>
                    <a:pt x="90" y="259"/>
                    <a:pt x="92" y="259"/>
                  </a:cubicBezTo>
                  <a:cubicBezTo>
                    <a:pt x="93" y="260"/>
                    <a:pt x="95" y="260"/>
                    <a:pt x="96" y="259"/>
                  </a:cubicBezTo>
                  <a:cubicBezTo>
                    <a:pt x="97" y="259"/>
                    <a:pt x="98" y="258"/>
                    <a:pt x="99" y="256"/>
                  </a:cubicBezTo>
                  <a:cubicBezTo>
                    <a:pt x="100" y="255"/>
                    <a:pt x="103" y="247"/>
                    <a:pt x="106" y="240"/>
                  </a:cubicBezTo>
                  <a:cubicBezTo>
                    <a:pt x="109" y="241"/>
                    <a:pt x="111" y="241"/>
                    <a:pt x="114" y="241"/>
                  </a:cubicBezTo>
                  <a:cubicBezTo>
                    <a:pt x="114" y="249"/>
                    <a:pt x="113" y="258"/>
                    <a:pt x="113" y="259"/>
                  </a:cubicBezTo>
                  <a:cubicBezTo>
                    <a:pt x="113" y="261"/>
                    <a:pt x="114" y="262"/>
                    <a:pt x="115" y="263"/>
                  </a:cubicBezTo>
                  <a:cubicBezTo>
                    <a:pt x="116" y="264"/>
                    <a:pt x="117" y="265"/>
                    <a:pt x="119" y="265"/>
                  </a:cubicBezTo>
                  <a:cubicBezTo>
                    <a:pt x="120" y="265"/>
                    <a:pt x="122" y="265"/>
                    <a:pt x="123" y="264"/>
                  </a:cubicBezTo>
                  <a:cubicBezTo>
                    <a:pt x="124" y="263"/>
                    <a:pt x="125" y="262"/>
                    <a:pt x="125" y="261"/>
                  </a:cubicBezTo>
                  <a:cubicBezTo>
                    <a:pt x="126" y="259"/>
                    <a:pt x="127" y="251"/>
                    <a:pt x="129" y="243"/>
                  </a:cubicBezTo>
                  <a:cubicBezTo>
                    <a:pt x="130" y="243"/>
                    <a:pt x="132" y="243"/>
                    <a:pt x="133" y="243"/>
                  </a:cubicBezTo>
                  <a:cubicBezTo>
                    <a:pt x="134" y="243"/>
                    <a:pt x="135" y="243"/>
                    <a:pt x="137" y="243"/>
                  </a:cubicBezTo>
                  <a:cubicBezTo>
                    <a:pt x="138" y="251"/>
                    <a:pt x="140" y="259"/>
                    <a:pt x="140" y="261"/>
                  </a:cubicBezTo>
                  <a:cubicBezTo>
                    <a:pt x="140" y="262"/>
                    <a:pt x="141" y="263"/>
                    <a:pt x="143" y="264"/>
                  </a:cubicBezTo>
                  <a:cubicBezTo>
                    <a:pt x="144" y="265"/>
                    <a:pt x="145" y="265"/>
                    <a:pt x="147" y="265"/>
                  </a:cubicBezTo>
                  <a:cubicBezTo>
                    <a:pt x="148" y="265"/>
                    <a:pt x="150" y="264"/>
                    <a:pt x="151" y="263"/>
                  </a:cubicBezTo>
                  <a:cubicBezTo>
                    <a:pt x="151" y="262"/>
                    <a:pt x="152" y="261"/>
                    <a:pt x="152" y="259"/>
                  </a:cubicBezTo>
                  <a:cubicBezTo>
                    <a:pt x="152" y="258"/>
                    <a:pt x="152" y="249"/>
                    <a:pt x="152" y="241"/>
                  </a:cubicBezTo>
                  <a:cubicBezTo>
                    <a:pt x="154" y="241"/>
                    <a:pt x="157" y="241"/>
                    <a:pt x="159" y="240"/>
                  </a:cubicBezTo>
                  <a:cubicBezTo>
                    <a:pt x="162" y="247"/>
                    <a:pt x="166" y="255"/>
                    <a:pt x="167" y="256"/>
                  </a:cubicBezTo>
                  <a:cubicBezTo>
                    <a:pt x="167" y="258"/>
                    <a:pt x="168" y="259"/>
                    <a:pt x="170" y="259"/>
                  </a:cubicBezTo>
                  <a:cubicBezTo>
                    <a:pt x="171" y="260"/>
                    <a:pt x="172" y="260"/>
                    <a:pt x="174" y="259"/>
                  </a:cubicBezTo>
                  <a:cubicBezTo>
                    <a:pt x="175" y="259"/>
                    <a:pt x="176" y="258"/>
                    <a:pt x="177" y="257"/>
                  </a:cubicBezTo>
                  <a:cubicBezTo>
                    <a:pt x="178" y="256"/>
                    <a:pt x="178" y="254"/>
                    <a:pt x="178" y="253"/>
                  </a:cubicBezTo>
                  <a:cubicBezTo>
                    <a:pt x="178" y="251"/>
                    <a:pt x="176" y="243"/>
                    <a:pt x="174" y="235"/>
                  </a:cubicBezTo>
                  <a:cubicBezTo>
                    <a:pt x="176" y="234"/>
                    <a:pt x="179" y="233"/>
                    <a:pt x="181" y="232"/>
                  </a:cubicBezTo>
                  <a:cubicBezTo>
                    <a:pt x="186" y="238"/>
                    <a:pt x="190" y="245"/>
                    <a:pt x="191" y="247"/>
                  </a:cubicBezTo>
                  <a:cubicBezTo>
                    <a:pt x="192" y="248"/>
                    <a:pt x="194" y="249"/>
                    <a:pt x="195" y="249"/>
                  </a:cubicBezTo>
                  <a:cubicBezTo>
                    <a:pt x="196" y="249"/>
                    <a:pt x="198" y="249"/>
                    <a:pt x="199" y="248"/>
                  </a:cubicBezTo>
                  <a:cubicBezTo>
                    <a:pt x="201" y="247"/>
                    <a:pt x="201" y="246"/>
                    <a:pt x="202" y="245"/>
                  </a:cubicBezTo>
                  <a:cubicBezTo>
                    <a:pt x="202" y="243"/>
                    <a:pt x="202" y="242"/>
                    <a:pt x="202" y="241"/>
                  </a:cubicBezTo>
                  <a:cubicBezTo>
                    <a:pt x="201" y="239"/>
                    <a:pt x="198" y="231"/>
                    <a:pt x="194" y="224"/>
                  </a:cubicBezTo>
                  <a:cubicBezTo>
                    <a:pt x="197" y="223"/>
                    <a:pt x="199" y="221"/>
                    <a:pt x="201" y="220"/>
                  </a:cubicBezTo>
                  <a:cubicBezTo>
                    <a:pt x="206" y="225"/>
                    <a:pt x="213" y="231"/>
                    <a:pt x="214" y="232"/>
                  </a:cubicBezTo>
                  <a:cubicBezTo>
                    <a:pt x="215" y="233"/>
                    <a:pt x="216" y="233"/>
                    <a:pt x="218" y="233"/>
                  </a:cubicBezTo>
                  <a:cubicBezTo>
                    <a:pt x="219" y="233"/>
                    <a:pt x="221" y="233"/>
                    <a:pt x="222" y="232"/>
                  </a:cubicBezTo>
                  <a:cubicBezTo>
                    <a:pt x="223" y="231"/>
                    <a:pt x="224" y="229"/>
                    <a:pt x="224" y="228"/>
                  </a:cubicBezTo>
                  <a:cubicBezTo>
                    <a:pt x="224" y="227"/>
                    <a:pt x="224" y="225"/>
                    <a:pt x="223" y="224"/>
                  </a:cubicBezTo>
                  <a:cubicBezTo>
                    <a:pt x="222" y="222"/>
                    <a:pt x="217" y="216"/>
                    <a:pt x="212" y="209"/>
                  </a:cubicBezTo>
                  <a:cubicBezTo>
                    <a:pt x="214" y="208"/>
                    <a:pt x="216" y="206"/>
                    <a:pt x="217" y="204"/>
                  </a:cubicBezTo>
                  <a:cubicBezTo>
                    <a:pt x="224" y="208"/>
                    <a:pt x="231" y="212"/>
                    <a:pt x="233" y="213"/>
                  </a:cubicBezTo>
                  <a:cubicBezTo>
                    <a:pt x="234" y="214"/>
                    <a:pt x="235" y="214"/>
                    <a:pt x="237" y="213"/>
                  </a:cubicBezTo>
                  <a:cubicBezTo>
                    <a:pt x="238" y="213"/>
                    <a:pt x="239" y="212"/>
                    <a:pt x="240" y="211"/>
                  </a:cubicBezTo>
                  <a:cubicBezTo>
                    <a:pt x="241" y="210"/>
                    <a:pt x="242" y="208"/>
                    <a:pt x="241" y="207"/>
                  </a:cubicBezTo>
                  <a:cubicBezTo>
                    <a:pt x="241" y="205"/>
                    <a:pt x="241" y="204"/>
                    <a:pt x="240" y="203"/>
                  </a:cubicBezTo>
                  <a:cubicBezTo>
                    <a:pt x="238" y="202"/>
                    <a:pt x="232" y="196"/>
                    <a:pt x="226" y="191"/>
                  </a:cubicBezTo>
                  <a:cubicBezTo>
                    <a:pt x="228" y="189"/>
                    <a:pt x="229" y="187"/>
                    <a:pt x="230" y="185"/>
                  </a:cubicBezTo>
                  <a:cubicBezTo>
                    <a:pt x="237" y="187"/>
                    <a:pt x="245" y="190"/>
                    <a:pt x="247" y="190"/>
                  </a:cubicBezTo>
                  <a:cubicBezTo>
                    <a:pt x="248" y="191"/>
                    <a:pt x="250" y="191"/>
                    <a:pt x="251" y="190"/>
                  </a:cubicBezTo>
                  <a:cubicBezTo>
                    <a:pt x="253" y="189"/>
                    <a:pt x="254" y="188"/>
                    <a:pt x="254" y="187"/>
                  </a:cubicBezTo>
                  <a:cubicBezTo>
                    <a:pt x="255" y="186"/>
                    <a:pt x="255" y="184"/>
                    <a:pt x="254" y="183"/>
                  </a:cubicBezTo>
                  <a:cubicBezTo>
                    <a:pt x="254" y="181"/>
                    <a:pt x="253" y="180"/>
                    <a:pt x="252" y="179"/>
                  </a:cubicBezTo>
                  <a:cubicBezTo>
                    <a:pt x="250" y="178"/>
                    <a:pt x="243" y="174"/>
                    <a:pt x="236" y="171"/>
                  </a:cubicBezTo>
                  <a:cubicBezTo>
                    <a:pt x="237" y="168"/>
                    <a:pt x="238" y="166"/>
                    <a:pt x="239" y="163"/>
                  </a:cubicBezTo>
                  <a:cubicBezTo>
                    <a:pt x="246" y="164"/>
                    <a:pt x="255" y="165"/>
                    <a:pt x="256" y="165"/>
                  </a:cubicBezTo>
                  <a:cubicBezTo>
                    <a:pt x="258" y="165"/>
                    <a:pt x="259" y="165"/>
                    <a:pt x="261" y="164"/>
                  </a:cubicBezTo>
                  <a:cubicBezTo>
                    <a:pt x="262" y="163"/>
                    <a:pt x="262" y="162"/>
                    <a:pt x="263" y="160"/>
                  </a:cubicBezTo>
                  <a:cubicBezTo>
                    <a:pt x="263" y="159"/>
                    <a:pt x="263" y="157"/>
                    <a:pt x="262" y="156"/>
                  </a:cubicBezTo>
                  <a:cubicBezTo>
                    <a:pt x="261" y="155"/>
                    <a:pt x="260" y="154"/>
                    <a:pt x="259" y="153"/>
                  </a:cubicBezTo>
                  <a:cubicBezTo>
                    <a:pt x="257" y="153"/>
                    <a:pt x="249" y="150"/>
                    <a:pt x="242" y="148"/>
                  </a:cubicBezTo>
                  <a:cubicBezTo>
                    <a:pt x="242" y="146"/>
                    <a:pt x="243" y="143"/>
                    <a:pt x="243" y="140"/>
                  </a:cubicBezTo>
                  <a:cubicBezTo>
                    <a:pt x="250" y="140"/>
                    <a:pt x="259" y="139"/>
                    <a:pt x="260" y="139"/>
                  </a:cubicBezTo>
                  <a:close/>
                  <a:moveTo>
                    <a:pt x="133" y="221"/>
                  </a:moveTo>
                  <a:cubicBezTo>
                    <a:pt x="84" y="221"/>
                    <a:pt x="45" y="181"/>
                    <a:pt x="45" y="133"/>
                  </a:cubicBezTo>
                  <a:cubicBezTo>
                    <a:pt x="45" y="84"/>
                    <a:pt x="84" y="45"/>
                    <a:pt x="133" y="45"/>
                  </a:cubicBezTo>
                  <a:cubicBezTo>
                    <a:pt x="181" y="45"/>
                    <a:pt x="221" y="84"/>
                    <a:pt x="221" y="133"/>
                  </a:cubicBezTo>
                  <a:cubicBezTo>
                    <a:pt x="221" y="181"/>
                    <a:pt x="181" y="221"/>
                    <a:pt x="133" y="221"/>
                  </a:cubicBezTo>
                  <a:close/>
                </a:path>
              </a:pathLst>
            </a:custGeom>
            <a:solidFill>
              <a:srgbClr val="B7B7B8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48" name="ïṧliḋe">
              <a:extLst>
                <a:ext uri="{FF2B5EF4-FFF2-40B4-BE49-F238E27FC236}">
                  <a16:creationId xmlns="" xmlns:a16="http://schemas.microsoft.com/office/drawing/2014/main" id="{3B8F2B9A-1374-49ED-825E-BACCCE3CE0D6}"/>
                </a:ext>
              </a:extLst>
            </p:cNvPr>
            <p:cNvSpPr/>
            <p:nvPr/>
          </p:nvSpPr>
          <p:spPr bwMode="auto">
            <a:xfrm>
              <a:off x="4081571" y="4807149"/>
              <a:ext cx="42705" cy="114975"/>
            </a:xfrm>
            <a:custGeom>
              <a:avLst/>
              <a:gdLst/>
              <a:ahLst/>
              <a:cxnLst>
                <a:cxn ang="0">
                  <a:pos x="11" y="57"/>
                </a:cxn>
                <a:cxn ang="0">
                  <a:pos x="21" y="58"/>
                </a:cxn>
                <a:cxn ang="0">
                  <a:pos x="21" y="0"/>
                </a:cxn>
                <a:cxn ang="0">
                  <a:pos x="0" y="0"/>
                </a:cxn>
                <a:cxn ang="0">
                  <a:pos x="0" y="59"/>
                </a:cxn>
                <a:cxn ang="0">
                  <a:pos x="11" y="57"/>
                </a:cxn>
              </a:cxnLst>
              <a:rect l="0" t="0" r="r" b="b"/>
              <a:pathLst>
                <a:path w="21" h="59">
                  <a:moveTo>
                    <a:pt x="11" y="57"/>
                  </a:moveTo>
                  <a:cubicBezTo>
                    <a:pt x="14" y="57"/>
                    <a:pt x="18" y="57"/>
                    <a:pt x="21" y="58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4" y="57"/>
                    <a:pt x="7" y="57"/>
                    <a:pt x="11" y="57"/>
                  </a:cubicBezTo>
                  <a:close/>
                </a:path>
              </a:pathLst>
            </a:custGeom>
            <a:solidFill>
              <a:srgbClr val="B7B7B8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49" name="íślíďê">
              <a:extLst>
                <a:ext uri="{FF2B5EF4-FFF2-40B4-BE49-F238E27FC236}">
                  <a16:creationId xmlns="" xmlns:a16="http://schemas.microsoft.com/office/drawing/2014/main" id="{5393F2A2-269D-4894-BADC-31D090FC6EDA}"/>
                </a:ext>
              </a:extLst>
            </p:cNvPr>
            <p:cNvSpPr/>
            <p:nvPr/>
          </p:nvSpPr>
          <p:spPr bwMode="auto">
            <a:xfrm>
              <a:off x="3938673" y="5000965"/>
              <a:ext cx="121545" cy="93623"/>
            </a:xfrm>
            <a:custGeom>
              <a:avLst/>
              <a:gdLst/>
              <a:ahLst/>
              <a:cxnLst>
                <a:cxn ang="0">
                  <a:pos x="51" y="0"/>
                </a:cxn>
                <a:cxn ang="0">
                  <a:pos x="0" y="29"/>
                </a:cxn>
                <a:cxn ang="0">
                  <a:pos x="10" y="47"/>
                </a:cxn>
                <a:cxn ang="0">
                  <a:pos x="62" y="18"/>
                </a:cxn>
                <a:cxn ang="0">
                  <a:pos x="51" y="0"/>
                </a:cxn>
              </a:cxnLst>
              <a:rect l="0" t="0" r="r" b="b"/>
              <a:pathLst>
                <a:path w="62" h="47">
                  <a:moveTo>
                    <a:pt x="51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62" y="18"/>
                    <a:pt x="62" y="18"/>
                    <a:pt x="62" y="18"/>
                  </a:cubicBezTo>
                  <a:cubicBezTo>
                    <a:pt x="56" y="13"/>
                    <a:pt x="53" y="7"/>
                    <a:pt x="51" y="0"/>
                  </a:cubicBezTo>
                  <a:close/>
                </a:path>
              </a:pathLst>
            </a:custGeom>
            <a:solidFill>
              <a:srgbClr val="B7B7B8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50" name="îṥľïďê">
              <a:extLst>
                <a:ext uri="{FF2B5EF4-FFF2-40B4-BE49-F238E27FC236}">
                  <a16:creationId xmlns="" xmlns:a16="http://schemas.microsoft.com/office/drawing/2014/main" id="{1721A582-572D-484E-AE96-6FB4C6CE2B07}"/>
                </a:ext>
              </a:extLst>
            </p:cNvPr>
            <p:cNvSpPr/>
            <p:nvPr/>
          </p:nvSpPr>
          <p:spPr bwMode="auto">
            <a:xfrm>
              <a:off x="4147271" y="5000965"/>
              <a:ext cx="124831" cy="9526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18"/>
                </a:cxn>
                <a:cxn ang="0">
                  <a:pos x="52" y="48"/>
                </a:cxn>
                <a:cxn ang="0">
                  <a:pos x="63" y="30"/>
                </a:cxn>
                <a:cxn ang="0">
                  <a:pos x="11" y="0"/>
                </a:cxn>
              </a:cxnLst>
              <a:rect l="0" t="0" r="r" b="b"/>
              <a:pathLst>
                <a:path w="63" h="48">
                  <a:moveTo>
                    <a:pt x="11" y="0"/>
                  </a:moveTo>
                  <a:cubicBezTo>
                    <a:pt x="9" y="7"/>
                    <a:pt x="5" y="13"/>
                    <a:pt x="0" y="1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63" y="30"/>
                    <a:pt x="63" y="30"/>
                    <a:pt x="63" y="30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B7B7B8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51" name="îŝḻïḓé">
              <a:extLst>
                <a:ext uri="{FF2B5EF4-FFF2-40B4-BE49-F238E27FC236}">
                  <a16:creationId xmlns="" xmlns:a16="http://schemas.microsoft.com/office/drawing/2014/main" id="{E82A89B4-D18A-4B0A-8BC7-E57C6F50B3BB}"/>
                </a:ext>
              </a:extLst>
            </p:cNvPr>
            <p:cNvSpPr/>
            <p:nvPr/>
          </p:nvSpPr>
          <p:spPr bwMode="auto">
            <a:xfrm>
              <a:off x="4998090" y="4649468"/>
              <a:ext cx="22995" cy="3942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4" y="20"/>
                </a:cxn>
                <a:cxn ang="0">
                  <a:pos x="11" y="9"/>
                </a:cxn>
                <a:cxn ang="0">
                  <a:pos x="0" y="1"/>
                </a:cxn>
              </a:cxnLst>
              <a:rect l="0" t="0" r="r" b="b"/>
              <a:pathLst>
                <a:path w="12" h="20">
                  <a:moveTo>
                    <a:pt x="0" y="1"/>
                  </a:moveTo>
                  <a:cubicBezTo>
                    <a:pt x="4" y="20"/>
                    <a:pt x="4" y="20"/>
                    <a:pt x="4" y="20"/>
                  </a:cubicBezTo>
                  <a:cubicBezTo>
                    <a:pt x="9" y="19"/>
                    <a:pt x="12" y="14"/>
                    <a:pt x="11" y="9"/>
                  </a:cubicBezTo>
                  <a:cubicBezTo>
                    <a:pt x="10" y="4"/>
                    <a:pt x="5" y="0"/>
                    <a:pt x="0" y="1"/>
                  </a:cubicBezTo>
                  <a:close/>
                </a:path>
              </a:pathLst>
            </a:custGeom>
            <a:solidFill>
              <a:srgbClr val="B7B7B8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52" name="îṣlïḓé">
              <a:extLst>
                <a:ext uri="{FF2B5EF4-FFF2-40B4-BE49-F238E27FC236}">
                  <a16:creationId xmlns="" xmlns:a16="http://schemas.microsoft.com/office/drawing/2014/main" id="{9220180B-C65D-43B8-A6F7-54D6F7A5DEBA}"/>
                </a:ext>
              </a:extLst>
            </p:cNvPr>
            <p:cNvSpPr/>
            <p:nvPr/>
          </p:nvSpPr>
          <p:spPr bwMode="auto">
            <a:xfrm>
              <a:off x="4978380" y="4651111"/>
              <a:ext cx="22995" cy="39420"/>
            </a:xfrm>
            <a:custGeom>
              <a:avLst/>
              <a:gdLst/>
              <a:ahLst/>
              <a:cxnLst>
                <a:cxn ang="0">
                  <a:pos x="1" y="12"/>
                </a:cxn>
                <a:cxn ang="0">
                  <a:pos x="12" y="20"/>
                </a:cxn>
                <a:cxn ang="0">
                  <a:pos x="8" y="0"/>
                </a:cxn>
                <a:cxn ang="0">
                  <a:pos x="1" y="12"/>
                </a:cxn>
              </a:cxnLst>
              <a:rect l="0" t="0" r="r" b="b"/>
              <a:pathLst>
                <a:path w="12" h="20">
                  <a:moveTo>
                    <a:pt x="1" y="12"/>
                  </a:moveTo>
                  <a:cubicBezTo>
                    <a:pt x="2" y="17"/>
                    <a:pt x="7" y="20"/>
                    <a:pt x="12" y="2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2"/>
                    <a:pt x="0" y="7"/>
                    <a:pt x="1" y="12"/>
                  </a:cubicBezTo>
                  <a:close/>
                </a:path>
              </a:pathLst>
            </a:custGeom>
            <a:solidFill>
              <a:srgbClr val="B7B7B8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53" name="îślïḋê">
              <a:extLst>
                <a:ext uri="{FF2B5EF4-FFF2-40B4-BE49-F238E27FC236}">
                  <a16:creationId xmlns="" xmlns:a16="http://schemas.microsoft.com/office/drawing/2014/main" id="{C91B1FCA-A6D6-477C-8917-CCED120F09B1}"/>
                </a:ext>
              </a:extLst>
            </p:cNvPr>
            <p:cNvSpPr/>
            <p:nvPr/>
          </p:nvSpPr>
          <p:spPr bwMode="auto">
            <a:xfrm>
              <a:off x="4787849" y="4457295"/>
              <a:ext cx="425409" cy="427052"/>
            </a:xfrm>
            <a:custGeom>
              <a:avLst/>
              <a:gdLst/>
              <a:ahLst/>
              <a:cxnLst>
                <a:cxn ang="0">
                  <a:pos x="215" y="105"/>
                </a:cxn>
                <a:cxn ang="0">
                  <a:pos x="211" y="91"/>
                </a:cxn>
                <a:cxn ang="0">
                  <a:pos x="209" y="81"/>
                </a:cxn>
                <a:cxn ang="0">
                  <a:pos x="207" y="67"/>
                </a:cxn>
                <a:cxn ang="0">
                  <a:pos x="187" y="66"/>
                </a:cxn>
                <a:cxn ang="0">
                  <a:pos x="196" y="44"/>
                </a:cxn>
                <a:cxn ang="0">
                  <a:pos x="173" y="45"/>
                </a:cxn>
                <a:cxn ang="0">
                  <a:pos x="177" y="26"/>
                </a:cxn>
                <a:cxn ang="0">
                  <a:pos x="164" y="20"/>
                </a:cxn>
                <a:cxn ang="0">
                  <a:pos x="156" y="15"/>
                </a:cxn>
                <a:cxn ang="0">
                  <a:pos x="144" y="7"/>
                </a:cxn>
                <a:cxn ang="0">
                  <a:pos x="130" y="20"/>
                </a:cxn>
                <a:cxn ang="0">
                  <a:pos x="119" y="0"/>
                </a:cxn>
                <a:cxn ang="0">
                  <a:pos x="108" y="18"/>
                </a:cxn>
                <a:cxn ang="0">
                  <a:pos x="97" y="0"/>
                </a:cxn>
                <a:cxn ang="0">
                  <a:pos x="86" y="20"/>
                </a:cxn>
                <a:cxn ang="0">
                  <a:pos x="72" y="7"/>
                </a:cxn>
                <a:cxn ang="0">
                  <a:pos x="60" y="15"/>
                </a:cxn>
                <a:cxn ang="0">
                  <a:pos x="52" y="20"/>
                </a:cxn>
                <a:cxn ang="0">
                  <a:pos x="39" y="26"/>
                </a:cxn>
                <a:cxn ang="0">
                  <a:pos x="43" y="45"/>
                </a:cxn>
                <a:cxn ang="0">
                  <a:pos x="20" y="44"/>
                </a:cxn>
                <a:cxn ang="0">
                  <a:pos x="29" y="66"/>
                </a:cxn>
                <a:cxn ang="0">
                  <a:pos x="9" y="67"/>
                </a:cxn>
                <a:cxn ang="0">
                  <a:pos x="7" y="81"/>
                </a:cxn>
                <a:cxn ang="0">
                  <a:pos x="5" y="91"/>
                </a:cxn>
                <a:cxn ang="0">
                  <a:pos x="1" y="105"/>
                </a:cxn>
                <a:cxn ang="0">
                  <a:pos x="18" y="114"/>
                </a:cxn>
                <a:cxn ang="0">
                  <a:pos x="2" y="130"/>
                </a:cxn>
                <a:cxn ang="0">
                  <a:pos x="24" y="139"/>
                </a:cxn>
                <a:cxn ang="0">
                  <a:pos x="11" y="154"/>
                </a:cxn>
                <a:cxn ang="0">
                  <a:pos x="21" y="165"/>
                </a:cxn>
                <a:cxn ang="0">
                  <a:pos x="27" y="173"/>
                </a:cxn>
                <a:cxn ang="0">
                  <a:pos x="34" y="185"/>
                </a:cxn>
                <a:cxn ang="0">
                  <a:pos x="53" y="179"/>
                </a:cxn>
                <a:cxn ang="0">
                  <a:pos x="54" y="202"/>
                </a:cxn>
                <a:cxn ang="0">
                  <a:pos x="74" y="191"/>
                </a:cxn>
                <a:cxn ang="0">
                  <a:pos x="78" y="211"/>
                </a:cxn>
                <a:cxn ang="0">
                  <a:pos x="92" y="211"/>
                </a:cxn>
                <a:cxn ang="0">
                  <a:pos x="102" y="212"/>
                </a:cxn>
                <a:cxn ang="0">
                  <a:pos x="114" y="212"/>
                </a:cxn>
                <a:cxn ang="0">
                  <a:pos x="124" y="211"/>
                </a:cxn>
                <a:cxn ang="0">
                  <a:pos x="138" y="211"/>
                </a:cxn>
                <a:cxn ang="0">
                  <a:pos x="142" y="191"/>
                </a:cxn>
                <a:cxn ang="0">
                  <a:pos x="162" y="202"/>
                </a:cxn>
                <a:cxn ang="0">
                  <a:pos x="163" y="179"/>
                </a:cxn>
                <a:cxn ang="0">
                  <a:pos x="182" y="185"/>
                </a:cxn>
                <a:cxn ang="0">
                  <a:pos x="189" y="173"/>
                </a:cxn>
                <a:cxn ang="0">
                  <a:pos x="195" y="165"/>
                </a:cxn>
                <a:cxn ang="0">
                  <a:pos x="205" y="154"/>
                </a:cxn>
                <a:cxn ang="0">
                  <a:pos x="192" y="139"/>
                </a:cxn>
                <a:cxn ang="0">
                  <a:pos x="214" y="130"/>
                </a:cxn>
                <a:cxn ang="0">
                  <a:pos x="198" y="114"/>
                </a:cxn>
                <a:cxn ang="0">
                  <a:pos x="48" y="92"/>
                </a:cxn>
                <a:cxn ang="0">
                  <a:pos x="123" y="48"/>
                </a:cxn>
                <a:cxn ang="0">
                  <a:pos x="108" y="183"/>
                </a:cxn>
                <a:cxn ang="0">
                  <a:pos x="108" y="183"/>
                </a:cxn>
                <a:cxn ang="0">
                  <a:pos x="129" y="108"/>
                </a:cxn>
                <a:cxn ang="0">
                  <a:pos x="168" y="92"/>
                </a:cxn>
              </a:cxnLst>
              <a:rect l="0" t="0" r="r" b="b"/>
              <a:pathLst>
                <a:path w="216" h="216">
                  <a:moveTo>
                    <a:pt x="212" y="113"/>
                  </a:moveTo>
                  <a:cubicBezTo>
                    <a:pt x="213" y="113"/>
                    <a:pt x="214" y="112"/>
                    <a:pt x="215" y="111"/>
                  </a:cubicBezTo>
                  <a:cubicBezTo>
                    <a:pt x="216" y="110"/>
                    <a:pt x="216" y="109"/>
                    <a:pt x="216" y="108"/>
                  </a:cubicBezTo>
                  <a:cubicBezTo>
                    <a:pt x="216" y="107"/>
                    <a:pt x="216" y="105"/>
                    <a:pt x="215" y="105"/>
                  </a:cubicBezTo>
                  <a:cubicBezTo>
                    <a:pt x="214" y="104"/>
                    <a:pt x="213" y="103"/>
                    <a:pt x="212" y="103"/>
                  </a:cubicBezTo>
                  <a:cubicBezTo>
                    <a:pt x="211" y="103"/>
                    <a:pt x="204" y="102"/>
                    <a:pt x="198" y="102"/>
                  </a:cubicBezTo>
                  <a:cubicBezTo>
                    <a:pt x="198" y="99"/>
                    <a:pt x="197" y="97"/>
                    <a:pt x="197" y="95"/>
                  </a:cubicBezTo>
                  <a:cubicBezTo>
                    <a:pt x="203" y="93"/>
                    <a:pt x="210" y="91"/>
                    <a:pt x="211" y="91"/>
                  </a:cubicBezTo>
                  <a:cubicBezTo>
                    <a:pt x="212" y="91"/>
                    <a:pt x="213" y="90"/>
                    <a:pt x="214" y="89"/>
                  </a:cubicBezTo>
                  <a:cubicBezTo>
                    <a:pt x="214" y="88"/>
                    <a:pt x="214" y="86"/>
                    <a:pt x="214" y="85"/>
                  </a:cubicBezTo>
                  <a:cubicBezTo>
                    <a:pt x="214" y="84"/>
                    <a:pt x="213" y="83"/>
                    <a:pt x="212" y="82"/>
                  </a:cubicBezTo>
                  <a:cubicBezTo>
                    <a:pt x="211" y="82"/>
                    <a:pt x="210" y="81"/>
                    <a:pt x="209" y="81"/>
                  </a:cubicBezTo>
                  <a:cubicBezTo>
                    <a:pt x="207" y="81"/>
                    <a:pt x="201" y="82"/>
                    <a:pt x="194" y="83"/>
                  </a:cubicBezTo>
                  <a:cubicBezTo>
                    <a:pt x="194" y="81"/>
                    <a:pt x="193" y="79"/>
                    <a:pt x="192" y="77"/>
                  </a:cubicBezTo>
                  <a:cubicBezTo>
                    <a:pt x="198" y="74"/>
                    <a:pt x="204" y="71"/>
                    <a:pt x="205" y="70"/>
                  </a:cubicBezTo>
                  <a:cubicBezTo>
                    <a:pt x="206" y="69"/>
                    <a:pt x="207" y="68"/>
                    <a:pt x="207" y="67"/>
                  </a:cubicBezTo>
                  <a:cubicBezTo>
                    <a:pt x="208" y="66"/>
                    <a:pt x="208" y="65"/>
                    <a:pt x="207" y="64"/>
                  </a:cubicBezTo>
                  <a:cubicBezTo>
                    <a:pt x="207" y="63"/>
                    <a:pt x="206" y="62"/>
                    <a:pt x="205" y="61"/>
                  </a:cubicBezTo>
                  <a:cubicBezTo>
                    <a:pt x="204" y="61"/>
                    <a:pt x="202" y="61"/>
                    <a:pt x="201" y="61"/>
                  </a:cubicBezTo>
                  <a:cubicBezTo>
                    <a:pt x="200" y="61"/>
                    <a:pt x="193" y="64"/>
                    <a:pt x="187" y="66"/>
                  </a:cubicBezTo>
                  <a:cubicBezTo>
                    <a:pt x="186" y="64"/>
                    <a:pt x="185" y="62"/>
                    <a:pt x="184" y="60"/>
                  </a:cubicBezTo>
                  <a:cubicBezTo>
                    <a:pt x="189" y="56"/>
                    <a:pt x="194" y="51"/>
                    <a:pt x="195" y="50"/>
                  </a:cubicBezTo>
                  <a:cubicBezTo>
                    <a:pt x="196" y="50"/>
                    <a:pt x="197" y="49"/>
                    <a:pt x="197" y="47"/>
                  </a:cubicBezTo>
                  <a:cubicBezTo>
                    <a:pt x="197" y="46"/>
                    <a:pt x="196" y="45"/>
                    <a:pt x="196" y="44"/>
                  </a:cubicBezTo>
                  <a:cubicBezTo>
                    <a:pt x="195" y="43"/>
                    <a:pt x="194" y="42"/>
                    <a:pt x="193" y="42"/>
                  </a:cubicBezTo>
                  <a:cubicBezTo>
                    <a:pt x="192" y="42"/>
                    <a:pt x="190" y="42"/>
                    <a:pt x="189" y="43"/>
                  </a:cubicBezTo>
                  <a:cubicBezTo>
                    <a:pt x="188" y="43"/>
                    <a:pt x="182" y="47"/>
                    <a:pt x="177" y="50"/>
                  </a:cubicBezTo>
                  <a:cubicBezTo>
                    <a:pt x="176" y="48"/>
                    <a:pt x="174" y="47"/>
                    <a:pt x="173" y="45"/>
                  </a:cubicBezTo>
                  <a:cubicBezTo>
                    <a:pt x="176" y="40"/>
                    <a:pt x="180" y="35"/>
                    <a:pt x="181" y="34"/>
                  </a:cubicBezTo>
                  <a:cubicBezTo>
                    <a:pt x="182" y="33"/>
                    <a:pt x="182" y="31"/>
                    <a:pt x="182" y="30"/>
                  </a:cubicBezTo>
                  <a:cubicBezTo>
                    <a:pt x="182" y="29"/>
                    <a:pt x="181" y="28"/>
                    <a:pt x="181" y="27"/>
                  </a:cubicBezTo>
                  <a:cubicBezTo>
                    <a:pt x="180" y="26"/>
                    <a:pt x="178" y="26"/>
                    <a:pt x="177" y="26"/>
                  </a:cubicBezTo>
                  <a:cubicBezTo>
                    <a:pt x="176" y="26"/>
                    <a:pt x="175" y="26"/>
                    <a:pt x="174" y="27"/>
                  </a:cubicBezTo>
                  <a:cubicBezTo>
                    <a:pt x="173" y="28"/>
                    <a:pt x="168" y="33"/>
                    <a:pt x="163" y="37"/>
                  </a:cubicBezTo>
                  <a:cubicBezTo>
                    <a:pt x="162" y="36"/>
                    <a:pt x="160" y="34"/>
                    <a:pt x="158" y="33"/>
                  </a:cubicBezTo>
                  <a:cubicBezTo>
                    <a:pt x="161" y="28"/>
                    <a:pt x="164" y="21"/>
                    <a:pt x="164" y="20"/>
                  </a:cubicBezTo>
                  <a:cubicBezTo>
                    <a:pt x="165" y="19"/>
                    <a:pt x="165" y="18"/>
                    <a:pt x="164" y="16"/>
                  </a:cubicBezTo>
                  <a:cubicBezTo>
                    <a:pt x="164" y="15"/>
                    <a:pt x="163" y="14"/>
                    <a:pt x="162" y="14"/>
                  </a:cubicBezTo>
                  <a:cubicBezTo>
                    <a:pt x="161" y="13"/>
                    <a:pt x="160" y="13"/>
                    <a:pt x="159" y="13"/>
                  </a:cubicBezTo>
                  <a:cubicBezTo>
                    <a:pt x="158" y="13"/>
                    <a:pt x="157" y="14"/>
                    <a:pt x="156" y="15"/>
                  </a:cubicBezTo>
                  <a:cubicBezTo>
                    <a:pt x="155" y="16"/>
                    <a:pt x="151" y="22"/>
                    <a:pt x="147" y="27"/>
                  </a:cubicBezTo>
                  <a:cubicBezTo>
                    <a:pt x="146" y="26"/>
                    <a:pt x="144" y="25"/>
                    <a:pt x="142" y="24"/>
                  </a:cubicBezTo>
                  <a:cubicBezTo>
                    <a:pt x="143" y="18"/>
                    <a:pt x="145" y="12"/>
                    <a:pt x="145" y="10"/>
                  </a:cubicBezTo>
                  <a:cubicBezTo>
                    <a:pt x="145" y="9"/>
                    <a:pt x="145" y="8"/>
                    <a:pt x="144" y="7"/>
                  </a:cubicBezTo>
                  <a:cubicBezTo>
                    <a:pt x="144" y="6"/>
                    <a:pt x="143" y="5"/>
                    <a:pt x="142" y="5"/>
                  </a:cubicBezTo>
                  <a:cubicBezTo>
                    <a:pt x="140" y="4"/>
                    <a:pt x="139" y="4"/>
                    <a:pt x="138" y="5"/>
                  </a:cubicBezTo>
                  <a:cubicBezTo>
                    <a:pt x="137" y="5"/>
                    <a:pt x="136" y="6"/>
                    <a:pt x="136" y="7"/>
                  </a:cubicBezTo>
                  <a:cubicBezTo>
                    <a:pt x="135" y="8"/>
                    <a:pt x="132" y="15"/>
                    <a:pt x="130" y="20"/>
                  </a:cubicBezTo>
                  <a:cubicBezTo>
                    <a:pt x="128" y="20"/>
                    <a:pt x="126" y="20"/>
                    <a:pt x="124" y="19"/>
                  </a:cubicBezTo>
                  <a:cubicBezTo>
                    <a:pt x="124" y="13"/>
                    <a:pt x="124" y="6"/>
                    <a:pt x="124" y="5"/>
                  </a:cubicBezTo>
                  <a:cubicBezTo>
                    <a:pt x="124" y="3"/>
                    <a:pt x="123" y="2"/>
                    <a:pt x="122" y="1"/>
                  </a:cubicBezTo>
                  <a:cubicBezTo>
                    <a:pt x="122" y="1"/>
                    <a:pt x="121" y="0"/>
                    <a:pt x="119" y="0"/>
                  </a:cubicBezTo>
                  <a:cubicBezTo>
                    <a:pt x="118" y="0"/>
                    <a:pt x="117" y="0"/>
                    <a:pt x="116" y="1"/>
                  </a:cubicBezTo>
                  <a:cubicBezTo>
                    <a:pt x="115" y="1"/>
                    <a:pt x="114" y="2"/>
                    <a:pt x="114" y="4"/>
                  </a:cubicBezTo>
                  <a:cubicBezTo>
                    <a:pt x="114" y="5"/>
                    <a:pt x="112" y="12"/>
                    <a:pt x="111" y="18"/>
                  </a:cubicBezTo>
                  <a:cubicBezTo>
                    <a:pt x="110" y="18"/>
                    <a:pt x="109" y="18"/>
                    <a:pt x="108" y="18"/>
                  </a:cubicBezTo>
                  <a:cubicBezTo>
                    <a:pt x="107" y="18"/>
                    <a:pt x="106" y="18"/>
                    <a:pt x="105" y="18"/>
                  </a:cubicBezTo>
                  <a:cubicBezTo>
                    <a:pt x="104" y="12"/>
                    <a:pt x="102" y="5"/>
                    <a:pt x="102" y="4"/>
                  </a:cubicBezTo>
                  <a:cubicBezTo>
                    <a:pt x="102" y="2"/>
                    <a:pt x="101" y="1"/>
                    <a:pt x="100" y="1"/>
                  </a:cubicBezTo>
                  <a:cubicBezTo>
                    <a:pt x="99" y="0"/>
                    <a:pt x="98" y="0"/>
                    <a:pt x="97" y="0"/>
                  </a:cubicBezTo>
                  <a:cubicBezTo>
                    <a:pt x="95" y="0"/>
                    <a:pt x="94" y="1"/>
                    <a:pt x="94" y="1"/>
                  </a:cubicBezTo>
                  <a:cubicBezTo>
                    <a:pt x="93" y="2"/>
                    <a:pt x="92" y="3"/>
                    <a:pt x="92" y="5"/>
                  </a:cubicBezTo>
                  <a:cubicBezTo>
                    <a:pt x="92" y="6"/>
                    <a:pt x="92" y="13"/>
                    <a:pt x="92" y="19"/>
                  </a:cubicBezTo>
                  <a:cubicBezTo>
                    <a:pt x="90" y="20"/>
                    <a:pt x="88" y="20"/>
                    <a:pt x="86" y="20"/>
                  </a:cubicBezTo>
                  <a:cubicBezTo>
                    <a:pt x="84" y="15"/>
                    <a:pt x="81" y="8"/>
                    <a:pt x="81" y="7"/>
                  </a:cubicBezTo>
                  <a:cubicBezTo>
                    <a:pt x="80" y="6"/>
                    <a:pt x="79" y="5"/>
                    <a:pt x="78" y="5"/>
                  </a:cubicBezTo>
                  <a:cubicBezTo>
                    <a:pt x="77" y="4"/>
                    <a:pt x="76" y="4"/>
                    <a:pt x="75" y="5"/>
                  </a:cubicBezTo>
                  <a:cubicBezTo>
                    <a:pt x="73" y="5"/>
                    <a:pt x="72" y="6"/>
                    <a:pt x="72" y="7"/>
                  </a:cubicBezTo>
                  <a:cubicBezTo>
                    <a:pt x="71" y="8"/>
                    <a:pt x="71" y="9"/>
                    <a:pt x="71" y="10"/>
                  </a:cubicBezTo>
                  <a:cubicBezTo>
                    <a:pt x="71" y="12"/>
                    <a:pt x="73" y="18"/>
                    <a:pt x="74" y="24"/>
                  </a:cubicBezTo>
                  <a:cubicBezTo>
                    <a:pt x="72" y="25"/>
                    <a:pt x="70" y="26"/>
                    <a:pt x="69" y="27"/>
                  </a:cubicBezTo>
                  <a:cubicBezTo>
                    <a:pt x="65" y="22"/>
                    <a:pt x="61" y="16"/>
                    <a:pt x="60" y="15"/>
                  </a:cubicBezTo>
                  <a:cubicBezTo>
                    <a:pt x="59" y="14"/>
                    <a:pt x="58" y="13"/>
                    <a:pt x="57" y="13"/>
                  </a:cubicBezTo>
                  <a:cubicBezTo>
                    <a:pt x="56" y="13"/>
                    <a:pt x="55" y="13"/>
                    <a:pt x="54" y="14"/>
                  </a:cubicBezTo>
                  <a:cubicBezTo>
                    <a:pt x="53" y="14"/>
                    <a:pt x="52" y="15"/>
                    <a:pt x="52" y="16"/>
                  </a:cubicBezTo>
                  <a:cubicBezTo>
                    <a:pt x="51" y="18"/>
                    <a:pt x="51" y="19"/>
                    <a:pt x="52" y="20"/>
                  </a:cubicBezTo>
                  <a:cubicBezTo>
                    <a:pt x="52" y="21"/>
                    <a:pt x="55" y="28"/>
                    <a:pt x="58" y="33"/>
                  </a:cubicBezTo>
                  <a:cubicBezTo>
                    <a:pt x="56" y="34"/>
                    <a:pt x="54" y="36"/>
                    <a:pt x="53" y="37"/>
                  </a:cubicBezTo>
                  <a:cubicBezTo>
                    <a:pt x="48" y="33"/>
                    <a:pt x="43" y="28"/>
                    <a:pt x="42" y="27"/>
                  </a:cubicBezTo>
                  <a:cubicBezTo>
                    <a:pt x="41" y="26"/>
                    <a:pt x="40" y="26"/>
                    <a:pt x="39" y="26"/>
                  </a:cubicBezTo>
                  <a:cubicBezTo>
                    <a:pt x="38" y="26"/>
                    <a:pt x="36" y="26"/>
                    <a:pt x="36" y="27"/>
                  </a:cubicBezTo>
                  <a:cubicBezTo>
                    <a:pt x="35" y="28"/>
                    <a:pt x="34" y="29"/>
                    <a:pt x="34" y="30"/>
                  </a:cubicBezTo>
                  <a:cubicBezTo>
                    <a:pt x="34" y="31"/>
                    <a:pt x="34" y="33"/>
                    <a:pt x="35" y="34"/>
                  </a:cubicBezTo>
                  <a:cubicBezTo>
                    <a:pt x="36" y="35"/>
                    <a:pt x="40" y="40"/>
                    <a:pt x="43" y="45"/>
                  </a:cubicBezTo>
                  <a:cubicBezTo>
                    <a:pt x="42" y="47"/>
                    <a:pt x="41" y="48"/>
                    <a:pt x="39" y="50"/>
                  </a:cubicBezTo>
                  <a:cubicBezTo>
                    <a:pt x="34" y="47"/>
                    <a:pt x="28" y="43"/>
                    <a:pt x="27" y="43"/>
                  </a:cubicBezTo>
                  <a:cubicBezTo>
                    <a:pt x="26" y="42"/>
                    <a:pt x="24" y="42"/>
                    <a:pt x="23" y="42"/>
                  </a:cubicBezTo>
                  <a:cubicBezTo>
                    <a:pt x="22" y="42"/>
                    <a:pt x="21" y="43"/>
                    <a:pt x="20" y="44"/>
                  </a:cubicBezTo>
                  <a:cubicBezTo>
                    <a:pt x="20" y="45"/>
                    <a:pt x="19" y="46"/>
                    <a:pt x="19" y="47"/>
                  </a:cubicBezTo>
                  <a:cubicBezTo>
                    <a:pt x="20" y="49"/>
                    <a:pt x="20" y="50"/>
                    <a:pt x="21" y="50"/>
                  </a:cubicBezTo>
                  <a:cubicBezTo>
                    <a:pt x="22" y="51"/>
                    <a:pt x="27" y="56"/>
                    <a:pt x="32" y="60"/>
                  </a:cubicBezTo>
                  <a:cubicBezTo>
                    <a:pt x="31" y="62"/>
                    <a:pt x="30" y="64"/>
                    <a:pt x="29" y="66"/>
                  </a:cubicBezTo>
                  <a:cubicBezTo>
                    <a:pt x="23" y="64"/>
                    <a:pt x="16" y="61"/>
                    <a:pt x="15" y="61"/>
                  </a:cubicBezTo>
                  <a:cubicBezTo>
                    <a:pt x="14" y="61"/>
                    <a:pt x="13" y="61"/>
                    <a:pt x="11" y="61"/>
                  </a:cubicBezTo>
                  <a:cubicBezTo>
                    <a:pt x="10" y="62"/>
                    <a:pt x="10" y="63"/>
                    <a:pt x="9" y="64"/>
                  </a:cubicBezTo>
                  <a:cubicBezTo>
                    <a:pt x="9" y="65"/>
                    <a:pt x="8" y="66"/>
                    <a:pt x="9" y="67"/>
                  </a:cubicBezTo>
                  <a:cubicBezTo>
                    <a:pt x="9" y="68"/>
                    <a:pt x="10" y="69"/>
                    <a:pt x="11" y="70"/>
                  </a:cubicBezTo>
                  <a:cubicBezTo>
                    <a:pt x="12" y="71"/>
                    <a:pt x="18" y="74"/>
                    <a:pt x="24" y="77"/>
                  </a:cubicBezTo>
                  <a:cubicBezTo>
                    <a:pt x="23" y="79"/>
                    <a:pt x="22" y="81"/>
                    <a:pt x="22" y="83"/>
                  </a:cubicBezTo>
                  <a:cubicBezTo>
                    <a:pt x="15" y="82"/>
                    <a:pt x="9" y="81"/>
                    <a:pt x="7" y="81"/>
                  </a:cubicBezTo>
                  <a:cubicBezTo>
                    <a:pt x="6" y="81"/>
                    <a:pt x="5" y="82"/>
                    <a:pt x="4" y="82"/>
                  </a:cubicBezTo>
                  <a:cubicBezTo>
                    <a:pt x="3" y="83"/>
                    <a:pt x="2" y="84"/>
                    <a:pt x="2" y="85"/>
                  </a:cubicBezTo>
                  <a:cubicBezTo>
                    <a:pt x="2" y="86"/>
                    <a:pt x="2" y="88"/>
                    <a:pt x="3" y="89"/>
                  </a:cubicBezTo>
                  <a:cubicBezTo>
                    <a:pt x="3" y="90"/>
                    <a:pt x="4" y="91"/>
                    <a:pt x="5" y="91"/>
                  </a:cubicBezTo>
                  <a:cubicBezTo>
                    <a:pt x="7" y="91"/>
                    <a:pt x="13" y="93"/>
                    <a:pt x="19" y="95"/>
                  </a:cubicBezTo>
                  <a:cubicBezTo>
                    <a:pt x="19" y="97"/>
                    <a:pt x="19" y="99"/>
                    <a:pt x="18" y="102"/>
                  </a:cubicBezTo>
                  <a:cubicBezTo>
                    <a:pt x="12" y="102"/>
                    <a:pt x="5" y="103"/>
                    <a:pt x="4" y="103"/>
                  </a:cubicBezTo>
                  <a:cubicBezTo>
                    <a:pt x="3" y="103"/>
                    <a:pt x="2" y="104"/>
                    <a:pt x="1" y="105"/>
                  </a:cubicBezTo>
                  <a:cubicBezTo>
                    <a:pt x="0" y="105"/>
                    <a:pt x="0" y="107"/>
                    <a:pt x="0" y="108"/>
                  </a:cubicBezTo>
                  <a:cubicBezTo>
                    <a:pt x="0" y="109"/>
                    <a:pt x="0" y="110"/>
                    <a:pt x="1" y="111"/>
                  </a:cubicBezTo>
                  <a:cubicBezTo>
                    <a:pt x="2" y="112"/>
                    <a:pt x="3" y="113"/>
                    <a:pt x="4" y="113"/>
                  </a:cubicBezTo>
                  <a:cubicBezTo>
                    <a:pt x="5" y="113"/>
                    <a:pt x="12" y="114"/>
                    <a:pt x="18" y="114"/>
                  </a:cubicBezTo>
                  <a:cubicBezTo>
                    <a:pt x="19" y="116"/>
                    <a:pt x="19" y="118"/>
                    <a:pt x="19" y="120"/>
                  </a:cubicBezTo>
                  <a:cubicBezTo>
                    <a:pt x="13" y="122"/>
                    <a:pt x="7" y="124"/>
                    <a:pt x="5" y="125"/>
                  </a:cubicBezTo>
                  <a:cubicBezTo>
                    <a:pt x="4" y="125"/>
                    <a:pt x="3" y="126"/>
                    <a:pt x="3" y="127"/>
                  </a:cubicBezTo>
                  <a:cubicBezTo>
                    <a:pt x="2" y="128"/>
                    <a:pt x="2" y="129"/>
                    <a:pt x="2" y="130"/>
                  </a:cubicBezTo>
                  <a:cubicBezTo>
                    <a:pt x="2" y="132"/>
                    <a:pt x="3" y="133"/>
                    <a:pt x="4" y="133"/>
                  </a:cubicBezTo>
                  <a:cubicBezTo>
                    <a:pt x="5" y="134"/>
                    <a:pt x="6" y="134"/>
                    <a:pt x="7" y="134"/>
                  </a:cubicBezTo>
                  <a:cubicBezTo>
                    <a:pt x="9" y="134"/>
                    <a:pt x="15" y="133"/>
                    <a:pt x="22" y="133"/>
                  </a:cubicBezTo>
                  <a:cubicBezTo>
                    <a:pt x="22" y="135"/>
                    <a:pt x="23" y="137"/>
                    <a:pt x="24" y="139"/>
                  </a:cubicBezTo>
                  <a:cubicBezTo>
                    <a:pt x="18" y="142"/>
                    <a:pt x="12" y="145"/>
                    <a:pt x="11" y="146"/>
                  </a:cubicBezTo>
                  <a:cubicBezTo>
                    <a:pt x="10" y="146"/>
                    <a:pt x="9" y="147"/>
                    <a:pt x="9" y="148"/>
                  </a:cubicBezTo>
                  <a:cubicBezTo>
                    <a:pt x="8" y="150"/>
                    <a:pt x="9" y="151"/>
                    <a:pt x="9" y="152"/>
                  </a:cubicBezTo>
                  <a:cubicBezTo>
                    <a:pt x="10" y="153"/>
                    <a:pt x="10" y="154"/>
                    <a:pt x="11" y="154"/>
                  </a:cubicBezTo>
                  <a:cubicBezTo>
                    <a:pt x="13" y="155"/>
                    <a:pt x="14" y="155"/>
                    <a:pt x="15" y="155"/>
                  </a:cubicBezTo>
                  <a:cubicBezTo>
                    <a:pt x="16" y="154"/>
                    <a:pt x="23" y="152"/>
                    <a:pt x="29" y="150"/>
                  </a:cubicBezTo>
                  <a:cubicBezTo>
                    <a:pt x="30" y="152"/>
                    <a:pt x="31" y="154"/>
                    <a:pt x="32" y="156"/>
                  </a:cubicBezTo>
                  <a:cubicBezTo>
                    <a:pt x="27" y="160"/>
                    <a:pt x="22" y="164"/>
                    <a:pt x="21" y="165"/>
                  </a:cubicBezTo>
                  <a:cubicBezTo>
                    <a:pt x="20" y="166"/>
                    <a:pt x="20" y="167"/>
                    <a:pt x="19" y="168"/>
                  </a:cubicBezTo>
                  <a:cubicBezTo>
                    <a:pt x="19" y="169"/>
                    <a:pt x="20" y="171"/>
                    <a:pt x="20" y="172"/>
                  </a:cubicBezTo>
                  <a:cubicBezTo>
                    <a:pt x="21" y="173"/>
                    <a:pt x="22" y="173"/>
                    <a:pt x="23" y="174"/>
                  </a:cubicBezTo>
                  <a:cubicBezTo>
                    <a:pt x="24" y="174"/>
                    <a:pt x="26" y="174"/>
                    <a:pt x="27" y="173"/>
                  </a:cubicBezTo>
                  <a:cubicBezTo>
                    <a:pt x="28" y="172"/>
                    <a:pt x="34" y="169"/>
                    <a:pt x="39" y="166"/>
                  </a:cubicBezTo>
                  <a:cubicBezTo>
                    <a:pt x="41" y="167"/>
                    <a:pt x="42" y="169"/>
                    <a:pt x="43" y="170"/>
                  </a:cubicBezTo>
                  <a:cubicBezTo>
                    <a:pt x="40" y="175"/>
                    <a:pt x="36" y="181"/>
                    <a:pt x="35" y="182"/>
                  </a:cubicBezTo>
                  <a:cubicBezTo>
                    <a:pt x="34" y="183"/>
                    <a:pt x="34" y="184"/>
                    <a:pt x="34" y="185"/>
                  </a:cubicBezTo>
                  <a:cubicBezTo>
                    <a:pt x="34" y="187"/>
                    <a:pt x="35" y="188"/>
                    <a:pt x="36" y="188"/>
                  </a:cubicBezTo>
                  <a:cubicBezTo>
                    <a:pt x="36" y="189"/>
                    <a:pt x="38" y="190"/>
                    <a:pt x="39" y="190"/>
                  </a:cubicBezTo>
                  <a:cubicBezTo>
                    <a:pt x="40" y="190"/>
                    <a:pt x="41" y="189"/>
                    <a:pt x="42" y="189"/>
                  </a:cubicBezTo>
                  <a:cubicBezTo>
                    <a:pt x="43" y="188"/>
                    <a:pt x="48" y="183"/>
                    <a:pt x="53" y="179"/>
                  </a:cubicBezTo>
                  <a:cubicBezTo>
                    <a:pt x="54" y="180"/>
                    <a:pt x="56" y="181"/>
                    <a:pt x="58" y="182"/>
                  </a:cubicBezTo>
                  <a:cubicBezTo>
                    <a:pt x="55" y="188"/>
                    <a:pt x="52" y="194"/>
                    <a:pt x="52" y="196"/>
                  </a:cubicBezTo>
                  <a:cubicBezTo>
                    <a:pt x="51" y="197"/>
                    <a:pt x="51" y="198"/>
                    <a:pt x="52" y="199"/>
                  </a:cubicBezTo>
                  <a:cubicBezTo>
                    <a:pt x="52" y="200"/>
                    <a:pt x="53" y="201"/>
                    <a:pt x="54" y="202"/>
                  </a:cubicBezTo>
                  <a:cubicBezTo>
                    <a:pt x="55" y="202"/>
                    <a:pt x="56" y="203"/>
                    <a:pt x="57" y="202"/>
                  </a:cubicBezTo>
                  <a:cubicBezTo>
                    <a:pt x="58" y="202"/>
                    <a:pt x="59" y="202"/>
                    <a:pt x="60" y="201"/>
                  </a:cubicBezTo>
                  <a:cubicBezTo>
                    <a:pt x="61" y="199"/>
                    <a:pt x="65" y="194"/>
                    <a:pt x="69" y="189"/>
                  </a:cubicBezTo>
                  <a:cubicBezTo>
                    <a:pt x="70" y="190"/>
                    <a:pt x="72" y="190"/>
                    <a:pt x="74" y="191"/>
                  </a:cubicBezTo>
                  <a:cubicBezTo>
                    <a:pt x="73" y="197"/>
                    <a:pt x="71" y="204"/>
                    <a:pt x="71" y="205"/>
                  </a:cubicBezTo>
                  <a:cubicBezTo>
                    <a:pt x="71" y="207"/>
                    <a:pt x="71" y="208"/>
                    <a:pt x="72" y="209"/>
                  </a:cubicBezTo>
                  <a:cubicBezTo>
                    <a:pt x="72" y="210"/>
                    <a:pt x="73" y="211"/>
                    <a:pt x="75" y="211"/>
                  </a:cubicBezTo>
                  <a:cubicBezTo>
                    <a:pt x="76" y="211"/>
                    <a:pt x="77" y="211"/>
                    <a:pt x="78" y="211"/>
                  </a:cubicBezTo>
                  <a:cubicBezTo>
                    <a:pt x="79" y="210"/>
                    <a:pt x="80" y="210"/>
                    <a:pt x="81" y="209"/>
                  </a:cubicBezTo>
                  <a:cubicBezTo>
                    <a:pt x="81" y="207"/>
                    <a:pt x="84" y="201"/>
                    <a:pt x="86" y="195"/>
                  </a:cubicBezTo>
                  <a:cubicBezTo>
                    <a:pt x="88" y="196"/>
                    <a:pt x="90" y="196"/>
                    <a:pt x="92" y="196"/>
                  </a:cubicBezTo>
                  <a:cubicBezTo>
                    <a:pt x="92" y="203"/>
                    <a:pt x="92" y="210"/>
                    <a:pt x="92" y="211"/>
                  </a:cubicBezTo>
                  <a:cubicBezTo>
                    <a:pt x="92" y="212"/>
                    <a:pt x="93" y="213"/>
                    <a:pt x="94" y="214"/>
                  </a:cubicBezTo>
                  <a:cubicBezTo>
                    <a:pt x="94" y="215"/>
                    <a:pt x="95" y="216"/>
                    <a:pt x="97" y="216"/>
                  </a:cubicBezTo>
                  <a:cubicBezTo>
                    <a:pt x="98" y="216"/>
                    <a:pt x="99" y="216"/>
                    <a:pt x="100" y="215"/>
                  </a:cubicBezTo>
                  <a:cubicBezTo>
                    <a:pt x="101" y="214"/>
                    <a:pt x="102" y="213"/>
                    <a:pt x="102" y="212"/>
                  </a:cubicBezTo>
                  <a:cubicBezTo>
                    <a:pt x="102" y="211"/>
                    <a:pt x="104" y="204"/>
                    <a:pt x="105" y="198"/>
                  </a:cubicBezTo>
                  <a:cubicBezTo>
                    <a:pt x="106" y="198"/>
                    <a:pt x="107" y="198"/>
                    <a:pt x="108" y="198"/>
                  </a:cubicBezTo>
                  <a:cubicBezTo>
                    <a:pt x="109" y="198"/>
                    <a:pt x="110" y="198"/>
                    <a:pt x="111" y="198"/>
                  </a:cubicBezTo>
                  <a:cubicBezTo>
                    <a:pt x="112" y="204"/>
                    <a:pt x="114" y="211"/>
                    <a:pt x="114" y="212"/>
                  </a:cubicBezTo>
                  <a:cubicBezTo>
                    <a:pt x="114" y="213"/>
                    <a:pt x="115" y="214"/>
                    <a:pt x="116" y="215"/>
                  </a:cubicBezTo>
                  <a:cubicBezTo>
                    <a:pt x="117" y="216"/>
                    <a:pt x="118" y="216"/>
                    <a:pt x="119" y="216"/>
                  </a:cubicBezTo>
                  <a:cubicBezTo>
                    <a:pt x="121" y="216"/>
                    <a:pt x="122" y="215"/>
                    <a:pt x="122" y="214"/>
                  </a:cubicBezTo>
                  <a:cubicBezTo>
                    <a:pt x="123" y="213"/>
                    <a:pt x="124" y="212"/>
                    <a:pt x="124" y="211"/>
                  </a:cubicBezTo>
                  <a:cubicBezTo>
                    <a:pt x="124" y="210"/>
                    <a:pt x="124" y="203"/>
                    <a:pt x="124" y="196"/>
                  </a:cubicBezTo>
                  <a:cubicBezTo>
                    <a:pt x="126" y="196"/>
                    <a:pt x="128" y="196"/>
                    <a:pt x="130" y="195"/>
                  </a:cubicBezTo>
                  <a:cubicBezTo>
                    <a:pt x="132" y="201"/>
                    <a:pt x="135" y="207"/>
                    <a:pt x="136" y="209"/>
                  </a:cubicBezTo>
                  <a:cubicBezTo>
                    <a:pt x="136" y="210"/>
                    <a:pt x="137" y="210"/>
                    <a:pt x="138" y="211"/>
                  </a:cubicBezTo>
                  <a:cubicBezTo>
                    <a:pt x="139" y="211"/>
                    <a:pt x="140" y="211"/>
                    <a:pt x="142" y="211"/>
                  </a:cubicBezTo>
                  <a:cubicBezTo>
                    <a:pt x="143" y="211"/>
                    <a:pt x="144" y="210"/>
                    <a:pt x="144" y="209"/>
                  </a:cubicBezTo>
                  <a:cubicBezTo>
                    <a:pt x="145" y="208"/>
                    <a:pt x="145" y="207"/>
                    <a:pt x="145" y="205"/>
                  </a:cubicBezTo>
                  <a:cubicBezTo>
                    <a:pt x="145" y="204"/>
                    <a:pt x="143" y="197"/>
                    <a:pt x="142" y="191"/>
                  </a:cubicBezTo>
                  <a:cubicBezTo>
                    <a:pt x="144" y="190"/>
                    <a:pt x="146" y="190"/>
                    <a:pt x="147" y="189"/>
                  </a:cubicBezTo>
                  <a:cubicBezTo>
                    <a:pt x="151" y="194"/>
                    <a:pt x="155" y="199"/>
                    <a:pt x="156" y="201"/>
                  </a:cubicBezTo>
                  <a:cubicBezTo>
                    <a:pt x="157" y="202"/>
                    <a:pt x="158" y="202"/>
                    <a:pt x="159" y="202"/>
                  </a:cubicBezTo>
                  <a:cubicBezTo>
                    <a:pt x="160" y="203"/>
                    <a:pt x="161" y="202"/>
                    <a:pt x="162" y="202"/>
                  </a:cubicBezTo>
                  <a:cubicBezTo>
                    <a:pt x="163" y="201"/>
                    <a:pt x="164" y="200"/>
                    <a:pt x="164" y="199"/>
                  </a:cubicBezTo>
                  <a:cubicBezTo>
                    <a:pt x="165" y="198"/>
                    <a:pt x="165" y="197"/>
                    <a:pt x="164" y="196"/>
                  </a:cubicBezTo>
                  <a:cubicBezTo>
                    <a:pt x="164" y="194"/>
                    <a:pt x="161" y="188"/>
                    <a:pt x="158" y="182"/>
                  </a:cubicBezTo>
                  <a:cubicBezTo>
                    <a:pt x="160" y="181"/>
                    <a:pt x="162" y="180"/>
                    <a:pt x="163" y="179"/>
                  </a:cubicBezTo>
                  <a:cubicBezTo>
                    <a:pt x="168" y="183"/>
                    <a:pt x="173" y="188"/>
                    <a:pt x="174" y="189"/>
                  </a:cubicBezTo>
                  <a:cubicBezTo>
                    <a:pt x="175" y="189"/>
                    <a:pt x="176" y="190"/>
                    <a:pt x="177" y="190"/>
                  </a:cubicBezTo>
                  <a:cubicBezTo>
                    <a:pt x="178" y="190"/>
                    <a:pt x="180" y="189"/>
                    <a:pt x="181" y="188"/>
                  </a:cubicBezTo>
                  <a:cubicBezTo>
                    <a:pt x="181" y="188"/>
                    <a:pt x="182" y="187"/>
                    <a:pt x="182" y="185"/>
                  </a:cubicBezTo>
                  <a:cubicBezTo>
                    <a:pt x="182" y="184"/>
                    <a:pt x="182" y="183"/>
                    <a:pt x="181" y="182"/>
                  </a:cubicBezTo>
                  <a:cubicBezTo>
                    <a:pt x="180" y="181"/>
                    <a:pt x="176" y="175"/>
                    <a:pt x="173" y="170"/>
                  </a:cubicBezTo>
                  <a:cubicBezTo>
                    <a:pt x="174" y="169"/>
                    <a:pt x="176" y="167"/>
                    <a:pt x="177" y="166"/>
                  </a:cubicBezTo>
                  <a:cubicBezTo>
                    <a:pt x="182" y="169"/>
                    <a:pt x="188" y="172"/>
                    <a:pt x="189" y="173"/>
                  </a:cubicBezTo>
                  <a:cubicBezTo>
                    <a:pt x="190" y="174"/>
                    <a:pt x="192" y="174"/>
                    <a:pt x="193" y="174"/>
                  </a:cubicBezTo>
                  <a:cubicBezTo>
                    <a:pt x="194" y="173"/>
                    <a:pt x="195" y="173"/>
                    <a:pt x="196" y="172"/>
                  </a:cubicBezTo>
                  <a:cubicBezTo>
                    <a:pt x="196" y="171"/>
                    <a:pt x="197" y="169"/>
                    <a:pt x="197" y="168"/>
                  </a:cubicBezTo>
                  <a:cubicBezTo>
                    <a:pt x="197" y="167"/>
                    <a:pt x="196" y="166"/>
                    <a:pt x="195" y="165"/>
                  </a:cubicBezTo>
                  <a:cubicBezTo>
                    <a:pt x="194" y="164"/>
                    <a:pt x="189" y="160"/>
                    <a:pt x="184" y="156"/>
                  </a:cubicBezTo>
                  <a:cubicBezTo>
                    <a:pt x="185" y="154"/>
                    <a:pt x="186" y="152"/>
                    <a:pt x="187" y="150"/>
                  </a:cubicBezTo>
                  <a:cubicBezTo>
                    <a:pt x="193" y="152"/>
                    <a:pt x="200" y="154"/>
                    <a:pt x="201" y="155"/>
                  </a:cubicBezTo>
                  <a:cubicBezTo>
                    <a:pt x="202" y="155"/>
                    <a:pt x="204" y="155"/>
                    <a:pt x="205" y="154"/>
                  </a:cubicBezTo>
                  <a:cubicBezTo>
                    <a:pt x="206" y="154"/>
                    <a:pt x="207" y="153"/>
                    <a:pt x="207" y="152"/>
                  </a:cubicBezTo>
                  <a:cubicBezTo>
                    <a:pt x="208" y="151"/>
                    <a:pt x="208" y="150"/>
                    <a:pt x="207" y="148"/>
                  </a:cubicBezTo>
                  <a:cubicBezTo>
                    <a:pt x="207" y="147"/>
                    <a:pt x="206" y="146"/>
                    <a:pt x="205" y="146"/>
                  </a:cubicBezTo>
                  <a:cubicBezTo>
                    <a:pt x="204" y="145"/>
                    <a:pt x="198" y="142"/>
                    <a:pt x="192" y="139"/>
                  </a:cubicBezTo>
                  <a:cubicBezTo>
                    <a:pt x="193" y="137"/>
                    <a:pt x="194" y="135"/>
                    <a:pt x="194" y="133"/>
                  </a:cubicBezTo>
                  <a:cubicBezTo>
                    <a:pt x="201" y="133"/>
                    <a:pt x="207" y="134"/>
                    <a:pt x="209" y="134"/>
                  </a:cubicBezTo>
                  <a:cubicBezTo>
                    <a:pt x="210" y="134"/>
                    <a:pt x="211" y="134"/>
                    <a:pt x="212" y="133"/>
                  </a:cubicBezTo>
                  <a:cubicBezTo>
                    <a:pt x="213" y="133"/>
                    <a:pt x="214" y="132"/>
                    <a:pt x="214" y="130"/>
                  </a:cubicBezTo>
                  <a:cubicBezTo>
                    <a:pt x="214" y="129"/>
                    <a:pt x="214" y="128"/>
                    <a:pt x="214" y="127"/>
                  </a:cubicBezTo>
                  <a:cubicBezTo>
                    <a:pt x="213" y="126"/>
                    <a:pt x="212" y="125"/>
                    <a:pt x="211" y="125"/>
                  </a:cubicBezTo>
                  <a:cubicBezTo>
                    <a:pt x="210" y="124"/>
                    <a:pt x="203" y="122"/>
                    <a:pt x="197" y="120"/>
                  </a:cubicBezTo>
                  <a:cubicBezTo>
                    <a:pt x="197" y="118"/>
                    <a:pt x="198" y="116"/>
                    <a:pt x="198" y="114"/>
                  </a:cubicBezTo>
                  <a:cubicBezTo>
                    <a:pt x="204" y="114"/>
                    <a:pt x="211" y="113"/>
                    <a:pt x="212" y="113"/>
                  </a:cubicBezTo>
                  <a:close/>
                  <a:moveTo>
                    <a:pt x="48" y="123"/>
                  </a:moveTo>
                  <a:cubicBezTo>
                    <a:pt x="40" y="123"/>
                    <a:pt x="33" y="116"/>
                    <a:pt x="33" y="108"/>
                  </a:cubicBezTo>
                  <a:cubicBezTo>
                    <a:pt x="33" y="99"/>
                    <a:pt x="40" y="92"/>
                    <a:pt x="48" y="92"/>
                  </a:cubicBezTo>
                  <a:cubicBezTo>
                    <a:pt x="57" y="92"/>
                    <a:pt x="64" y="99"/>
                    <a:pt x="64" y="108"/>
                  </a:cubicBezTo>
                  <a:cubicBezTo>
                    <a:pt x="64" y="116"/>
                    <a:pt x="57" y="123"/>
                    <a:pt x="48" y="123"/>
                  </a:cubicBezTo>
                  <a:close/>
                  <a:moveTo>
                    <a:pt x="108" y="33"/>
                  </a:moveTo>
                  <a:cubicBezTo>
                    <a:pt x="117" y="33"/>
                    <a:pt x="123" y="39"/>
                    <a:pt x="123" y="48"/>
                  </a:cubicBezTo>
                  <a:cubicBezTo>
                    <a:pt x="123" y="56"/>
                    <a:pt x="117" y="63"/>
                    <a:pt x="108" y="63"/>
                  </a:cubicBezTo>
                  <a:cubicBezTo>
                    <a:pt x="100" y="63"/>
                    <a:pt x="93" y="56"/>
                    <a:pt x="93" y="48"/>
                  </a:cubicBezTo>
                  <a:cubicBezTo>
                    <a:pt x="93" y="39"/>
                    <a:pt x="100" y="33"/>
                    <a:pt x="108" y="33"/>
                  </a:cubicBezTo>
                  <a:close/>
                  <a:moveTo>
                    <a:pt x="108" y="183"/>
                  </a:moveTo>
                  <a:cubicBezTo>
                    <a:pt x="100" y="183"/>
                    <a:pt x="93" y="176"/>
                    <a:pt x="93" y="168"/>
                  </a:cubicBezTo>
                  <a:cubicBezTo>
                    <a:pt x="93" y="159"/>
                    <a:pt x="100" y="152"/>
                    <a:pt x="108" y="152"/>
                  </a:cubicBezTo>
                  <a:cubicBezTo>
                    <a:pt x="117" y="152"/>
                    <a:pt x="123" y="159"/>
                    <a:pt x="123" y="168"/>
                  </a:cubicBezTo>
                  <a:cubicBezTo>
                    <a:pt x="123" y="176"/>
                    <a:pt x="117" y="183"/>
                    <a:pt x="108" y="183"/>
                  </a:cubicBezTo>
                  <a:close/>
                  <a:moveTo>
                    <a:pt x="108" y="129"/>
                  </a:moveTo>
                  <a:cubicBezTo>
                    <a:pt x="96" y="129"/>
                    <a:pt x="87" y="120"/>
                    <a:pt x="87" y="108"/>
                  </a:cubicBezTo>
                  <a:cubicBezTo>
                    <a:pt x="87" y="96"/>
                    <a:pt x="96" y="87"/>
                    <a:pt x="108" y="87"/>
                  </a:cubicBezTo>
                  <a:cubicBezTo>
                    <a:pt x="120" y="87"/>
                    <a:pt x="129" y="96"/>
                    <a:pt x="129" y="108"/>
                  </a:cubicBezTo>
                  <a:cubicBezTo>
                    <a:pt x="129" y="120"/>
                    <a:pt x="120" y="129"/>
                    <a:pt x="108" y="129"/>
                  </a:cubicBezTo>
                  <a:close/>
                  <a:moveTo>
                    <a:pt x="168" y="123"/>
                  </a:moveTo>
                  <a:cubicBezTo>
                    <a:pt x="159" y="123"/>
                    <a:pt x="152" y="116"/>
                    <a:pt x="152" y="108"/>
                  </a:cubicBezTo>
                  <a:cubicBezTo>
                    <a:pt x="152" y="99"/>
                    <a:pt x="159" y="92"/>
                    <a:pt x="168" y="92"/>
                  </a:cubicBezTo>
                  <a:cubicBezTo>
                    <a:pt x="176" y="92"/>
                    <a:pt x="183" y="99"/>
                    <a:pt x="183" y="108"/>
                  </a:cubicBezTo>
                  <a:cubicBezTo>
                    <a:pt x="183" y="116"/>
                    <a:pt x="176" y="123"/>
                    <a:pt x="168" y="123"/>
                  </a:cubicBezTo>
                  <a:close/>
                </a:path>
              </a:pathLst>
            </a:custGeom>
            <a:solidFill>
              <a:srgbClr val="B7B7B8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54" name="iSḻíḍê">
              <a:extLst>
                <a:ext uri="{FF2B5EF4-FFF2-40B4-BE49-F238E27FC236}">
                  <a16:creationId xmlns="" xmlns:a16="http://schemas.microsoft.com/office/drawing/2014/main" id="{EBB20AB1-E45B-4EBC-9313-558D5A67A5ED}"/>
                </a:ext>
              </a:extLst>
            </p:cNvPr>
            <p:cNvSpPr/>
            <p:nvPr/>
          </p:nvSpPr>
          <p:spPr bwMode="auto">
            <a:xfrm>
              <a:off x="4937317" y="4608406"/>
              <a:ext cx="126473" cy="124831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0" y="32"/>
                </a:cxn>
                <a:cxn ang="0">
                  <a:pos x="32" y="64"/>
                </a:cxn>
                <a:cxn ang="0">
                  <a:pos x="64" y="32"/>
                </a:cxn>
                <a:cxn ang="0">
                  <a:pos x="32" y="0"/>
                </a:cxn>
                <a:cxn ang="0">
                  <a:pos x="32" y="48"/>
                </a:cxn>
                <a:cxn ang="0">
                  <a:pos x="16" y="32"/>
                </a:cxn>
                <a:cxn ang="0">
                  <a:pos x="32" y="16"/>
                </a:cxn>
                <a:cxn ang="0">
                  <a:pos x="48" y="32"/>
                </a:cxn>
                <a:cxn ang="0">
                  <a:pos x="32" y="48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50" y="64"/>
                    <a:pt x="64" y="50"/>
                    <a:pt x="64" y="32"/>
                  </a:cubicBezTo>
                  <a:cubicBezTo>
                    <a:pt x="64" y="14"/>
                    <a:pt x="50" y="0"/>
                    <a:pt x="32" y="0"/>
                  </a:cubicBezTo>
                  <a:close/>
                  <a:moveTo>
                    <a:pt x="32" y="48"/>
                  </a:moveTo>
                  <a:cubicBezTo>
                    <a:pt x="23" y="48"/>
                    <a:pt x="16" y="41"/>
                    <a:pt x="16" y="32"/>
                  </a:cubicBezTo>
                  <a:cubicBezTo>
                    <a:pt x="16" y="23"/>
                    <a:pt x="23" y="16"/>
                    <a:pt x="32" y="16"/>
                  </a:cubicBezTo>
                  <a:cubicBezTo>
                    <a:pt x="41" y="16"/>
                    <a:pt x="48" y="23"/>
                    <a:pt x="48" y="32"/>
                  </a:cubicBezTo>
                  <a:cubicBezTo>
                    <a:pt x="48" y="41"/>
                    <a:pt x="41" y="48"/>
                    <a:pt x="32" y="48"/>
                  </a:cubicBezTo>
                  <a:close/>
                </a:path>
              </a:pathLst>
            </a:custGeom>
            <a:solidFill>
              <a:srgbClr val="DCDBDB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55" name="íşļiḑê">
              <a:extLst>
                <a:ext uri="{FF2B5EF4-FFF2-40B4-BE49-F238E27FC236}">
                  <a16:creationId xmlns="" xmlns:a16="http://schemas.microsoft.com/office/drawing/2014/main" id="{6BC2FD35-F881-4226-BB87-048F3A41281B}"/>
                </a:ext>
              </a:extLst>
            </p:cNvPr>
            <p:cNvSpPr/>
            <p:nvPr/>
          </p:nvSpPr>
          <p:spPr bwMode="auto">
            <a:xfrm>
              <a:off x="3547757" y="4729951"/>
              <a:ext cx="226666" cy="226666"/>
            </a:xfrm>
            <a:custGeom>
              <a:avLst/>
              <a:gdLst/>
              <a:ahLst/>
              <a:cxnLst>
                <a:cxn ang="0">
                  <a:pos x="50" y="4"/>
                </a:cxn>
                <a:cxn ang="0">
                  <a:pos x="4" y="65"/>
                </a:cxn>
                <a:cxn ang="0">
                  <a:pos x="65" y="111"/>
                </a:cxn>
                <a:cxn ang="0">
                  <a:pos x="111" y="50"/>
                </a:cxn>
                <a:cxn ang="0">
                  <a:pos x="50" y="4"/>
                </a:cxn>
                <a:cxn ang="0">
                  <a:pos x="61" y="79"/>
                </a:cxn>
                <a:cxn ang="0">
                  <a:pos x="36" y="61"/>
                </a:cxn>
                <a:cxn ang="0">
                  <a:pos x="55" y="36"/>
                </a:cxn>
                <a:cxn ang="0">
                  <a:pos x="79" y="54"/>
                </a:cxn>
                <a:cxn ang="0">
                  <a:pos x="61" y="79"/>
                </a:cxn>
              </a:cxnLst>
              <a:rect l="0" t="0" r="r" b="b"/>
              <a:pathLst>
                <a:path w="115" h="115">
                  <a:moveTo>
                    <a:pt x="50" y="4"/>
                  </a:moveTo>
                  <a:cubicBezTo>
                    <a:pt x="21" y="8"/>
                    <a:pt x="0" y="36"/>
                    <a:pt x="4" y="65"/>
                  </a:cubicBezTo>
                  <a:cubicBezTo>
                    <a:pt x="9" y="95"/>
                    <a:pt x="36" y="115"/>
                    <a:pt x="65" y="111"/>
                  </a:cubicBezTo>
                  <a:cubicBezTo>
                    <a:pt x="95" y="107"/>
                    <a:pt x="115" y="79"/>
                    <a:pt x="111" y="50"/>
                  </a:cubicBezTo>
                  <a:cubicBezTo>
                    <a:pt x="107" y="20"/>
                    <a:pt x="79" y="0"/>
                    <a:pt x="50" y="4"/>
                  </a:cubicBezTo>
                  <a:close/>
                  <a:moveTo>
                    <a:pt x="61" y="79"/>
                  </a:moveTo>
                  <a:cubicBezTo>
                    <a:pt x="49" y="81"/>
                    <a:pt x="38" y="72"/>
                    <a:pt x="36" y="61"/>
                  </a:cubicBezTo>
                  <a:cubicBezTo>
                    <a:pt x="34" y="49"/>
                    <a:pt x="43" y="37"/>
                    <a:pt x="55" y="36"/>
                  </a:cubicBezTo>
                  <a:cubicBezTo>
                    <a:pt x="67" y="34"/>
                    <a:pt x="78" y="42"/>
                    <a:pt x="79" y="54"/>
                  </a:cubicBezTo>
                  <a:cubicBezTo>
                    <a:pt x="81" y="66"/>
                    <a:pt x="73" y="77"/>
                    <a:pt x="61" y="79"/>
                  </a:cubicBezTo>
                  <a:close/>
                </a:path>
              </a:pathLst>
            </a:custGeom>
            <a:solidFill>
              <a:srgbClr val="DAD7C6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775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56" name="ïṥḷíďé">
              <a:extLst>
                <a:ext uri="{FF2B5EF4-FFF2-40B4-BE49-F238E27FC236}">
                  <a16:creationId xmlns="" xmlns:a16="http://schemas.microsoft.com/office/drawing/2014/main" id="{19263B4A-1F2F-4109-932D-1E89573BAC27}"/>
                </a:ext>
              </a:extLst>
            </p:cNvPr>
            <p:cNvSpPr/>
            <p:nvPr/>
          </p:nvSpPr>
          <p:spPr bwMode="auto">
            <a:xfrm>
              <a:off x="3485341" y="4664251"/>
              <a:ext cx="349854" cy="351496"/>
            </a:xfrm>
            <a:custGeom>
              <a:avLst/>
              <a:gdLst/>
              <a:ahLst/>
              <a:cxnLst>
                <a:cxn ang="0">
                  <a:pos x="171" y="70"/>
                </a:cxn>
                <a:cxn ang="0">
                  <a:pos x="145" y="57"/>
                </a:cxn>
                <a:cxn ang="0">
                  <a:pos x="161" y="38"/>
                </a:cxn>
                <a:cxn ang="0">
                  <a:pos x="155" y="31"/>
                </a:cxn>
                <a:cxn ang="0">
                  <a:pos x="134" y="43"/>
                </a:cxn>
                <a:cxn ang="0">
                  <a:pos x="127" y="14"/>
                </a:cxn>
                <a:cxn ang="0">
                  <a:pos x="122" y="6"/>
                </a:cxn>
                <a:cxn ang="0">
                  <a:pos x="114" y="9"/>
                </a:cxn>
                <a:cxn ang="0">
                  <a:pos x="88" y="23"/>
                </a:cxn>
                <a:cxn ang="0">
                  <a:pos x="81" y="1"/>
                </a:cxn>
                <a:cxn ang="0">
                  <a:pos x="72" y="3"/>
                </a:cxn>
                <a:cxn ang="0">
                  <a:pos x="71" y="25"/>
                </a:cxn>
                <a:cxn ang="0">
                  <a:pos x="43" y="19"/>
                </a:cxn>
                <a:cxn ang="0">
                  <a:pos x="34" y="19"/>
                </a:cxn>
                <a:cxn ang="0">
                  <a:pos x="32" y="28"/>
                </a:cxn>
                <a:cxn ang="0">
                  <a:pos x="33" y="57"/>
                </a:cxn>
                <a:cxn ang="0">
                  <a:pos x="9" y="52"/>
                </a:cxn>
                <a:cxn ang="0">
                  <a:pos x="6" y="61"/>
                </a:cxn>
                <a:cxn ang="0">
                  <a:pos x="27" y="74"/>
                </a:cxn>
                <a:cxn ang="0">
                  <a:pos x="5" y="94"/>
                </a:cxn>
                <a:cxn ang="0">
                  <a:pos x="0" y="102"/>
                </a:cxn>
                <a:cxn ang="0">
                  <a:pos x="7" y="108"/>
                </a:cxn>
                <a:cxn ang="0">
                  <a:pos x="34" y="122"/>
                </a:cxn>
                <a:cxn ang="0">
                  <a:pos x="17" y="140"/>
                </a:cxn>
                <a:cxn ang="0">
                  <a:pos x="23" y="147"/>
                </a:cxn>
                <a:cxn ang="0">
                  <a:pos x="44" y="136"/>
                </a:cxn>
                <a:cxn ang="0">
                  <a:pos x="52" y="164"/>
                </a:cxn>
                <a:cxn ang="0">
                  <a:pos x="56" y="172"/>
                </a:cxn>
                <a:cxn ang="0">
                  <a:pos x="64" y="169"/>
                </a:cxn>
                <a:cxn ang="0">
                  <a:pos x="90" y="155"/>
                </a:cxn>
                <a:cxn ang="0">
                  <a:pos x="97" y="177"/>
                </a:cxn>
                <a:cxn ang="0">
                  <a:pos x="106" y="176"/>
                </a:cxn>
                <a:cxn ang="0">
                  <a:pos x="107" y="153"/>
                </a:cxn>
                <a:cxn ang="0">
                  <a:pos x="135" y="159"/>
                </a:cxn>
                <a:cxn ang="0">
                  <a:pos x="144" y="160"/>
                </a:cxn>
                <a:cxn ang="0">
                  <a:pos x="146" y="151"/>
                </a:cxn>
                <a:cxn ang="0">
                  <a:pos x="145" y="121"/>
                </a:cxn>
                <a:cxn ang="0">
                  <a:pos x="169" y="126"/>
                </a:cxn>
                <a:cxn ang="0">
                  <a:pos x="172" y="118"/>
                </a:cxn>
                <a:cxn ang="0">
                  <a:pos x="151" y="105"/>
                </a:cxn>
                <a:cxn ang="0">
                  <a:pos x="173" y="84"/>
                </a:cxn>
                <a:cxn ang="0">
                  <a:pos x="178" y="76"/>
                </a:cxn>
                <a:cxn ang="0">
                  <a:pos x="96" y="137"/>
                </a:cxn>
                <a:cxn ang="0">
                  <a:pos x="82" y="41"/>
                </a:cxn>
                <a:cxn ang="0">
                  <a:pos x="96" y="137"/>
                </a:cxn>
              </a:cxnLst>
              <a:rect l="0" t="0" r="r" b="b"/>
              <a:pathLst>
                <a:path w="178" h="178">
                  <a:moveTo>
                    <a:pt x="175" y="72"/>
                  </a:moveTo>
                  <a:cubicBezTo>
                    <a:pt x="174" y="71"/>
                    <a:pt x="173" y="70"/>
                    <a:pt x="171" y="70"/>
                  </a:cubicBezTo>
                  <a:cubicBezTo>
                    <a:pt x="169" y="71"/>
                    <a:pt x="159" y="71"/>
                    <a:pt x="151" y="71"/>
                  </a:cubicBezTo>
                  <a:cubicBezTo>
                    <a:pt x="149" y="66"/>
                    <a:pt x="147" y="61"/>
                    <a:pt x="145" y="57"/>
                  </a:cubicBezTo>
                  <a:cubicBezTo>
                    <a:pt x="151" y="51"/>
                    <a:pt x="158" y="44"/>
                    <a:pt x="159" y="43"/>
                  </a:cubicBezTo>
                  <a:cubicBezTo>
                    <a:pt x="160" y="42"/>
                    <a:pt x="161" y="40"/>
                    <a:pt x="161" y="38"/>
                  </a:cubicBezTo>
                  <a:cubicBezTo>
                    <a:pt x="161" y="37"/>
                    <a:pt x="161" y="35"/>
                    <a:pt x="160" y="34"/>
                  </a:cubicBezTo>
                  <a:cubicBezTo>
                    <a:pt x="158" y="32"/>
                    <a:pt x="157" y="31"/>
                    <a:pt x="155" y="31"/>
                  </a:cubicBezTo>
                  <a:cubicBezTo>
                    <a:pt x="154" y="31"/>
                    <a:pt x="152" y="31"/>
                    <a:pt x="151" y="32"/>
                  </a:cubicBezTo>
                  <a:cubicBezTo>
                    <a:pt x="149" y="33"/>
                    <a:pt x="141" y="38"/>
                    <a:pt x="134" y="43"/>
                  </a:cubicBezTo>
                  <a:cubicBezTo>
                    <a:pt x="130" y="39"/>
                    <a:pt x="126" y="35"/>
                    <a:pt x="121" y="32"/>
                  </a:cubicBezTo>
                  <a:cubicBezTo>
                    <a:pt x="124" y="24"/>
                    <a:pt x="126" y="16"/>
                    <a:pt x="127" y="14"/>
                  </a:cubicBezTo>
                  <a:cubicBezTo>
                    <a:pt x="127" y="12"/>
                    <a:pt x="127" y="11"/>
                    <a:pt x="126" y="9"/>
                  </a:cubicBezTo>
                  <a:cubicBezTo>
                    <a:pt x="125" y="8"/>
                    <a:pt x="124" y="7"/>
                    <a:pt x="122" y="6"/>
                  </a:cubicBezTo>
                  <a:cubicBezTo>
                    <a:pt x="121" y="5"/>
                    <a:pt x="119" y="5"/>
                    <a:pt x="118" y="6"/>
                  </a:cubicBezTo>
                  <a:cubicBezTo>
                    <a:pt x="116" y="6"/>
                    <a:pt x="115" y="7"/>
                    <a:pt x="114" y="9"/>
                  </a:cubicBezTo>
                  <a:cubicBezTo>
                    <a:pt x="113" y="10"/>
                    <a:pt x="109" y="18"/>
                    <a:pt x="105" y="25"/>
                  </a:cubicBezTo>
                  <a:cubicBezTo>
                    <a:pt x="100" y="24"/>
                    <a:pt x="94" y="23"/>
                    <a:pt x="88" y="23"/>
                  </a:cubicBezTo>
                  <a:cubicBezTo>
                    <a:pt x="86" y="15"/>
                    <a:pt x="84" y="7"/>
                    <a:pt x="84" y="5"/>
                  </a:cubicBezTo>
                  <a:cubicBezTo>
                    <a:pt x="84" y="4"/>
                    <a:pt x="83" y="2"/>
                    <a:pt x="81" y="1"/>
                  </a:cubicBezTo>
                  <a:cubicBezTo>
                    <a:pt x="80" y="1"/>
                    <a:pt x="78" y="0"/>
                    <a:pt x="76" y="0"/>
                  </a:cubicBezTo>
                  <a:cubicBezTo>
                    <a:pt x="75" y="1"/>
                    <a:pt x="73" y="1"/>
                    <a:pt x="72" y="3"/>
                  </a:cubicBezTo>
                  <a:cubicBezTo>
                    <a:pt x="71" y="4"/>
                    <a:pt x="70" y="6"/>
                    <a:pt x="70" y="7"/>
                  </a:cubicBezTo>
                  <a:cubicBezTo>
                    <a:pt x="71" y="9"/>
                    <a:pt x="71" y="17"/>
                    <a:pt x="71" y="25"/>
                  </a:cubicBezTo>
                  <a:cubicBezTo>
                    <a:pt x="66" y="27"/>
                    <a:pt x="60" y="29"/>
                    <a:pt x="56" y="32"/>
                  </a:cubicBezTo>
                  <a:cubicBezTo>
                    <a:pt x="50" y="27"/>
                    <a:pt x="44" y="20"/>
                    <a:pt x="43" y="19"/>
                  </a:cubicBezTo>
                  <a:cubicBezTo>
                    <a:pt x="42" y="18"/>
                    <a:pt x="40" y="17"/>
                    <a:pt x="38" y="17"/>
                  </a:cubicBezTo>
                  <a:cubicBezTo>
                    <a:pt x="37" y="17"/>
                    <a:pt x="35" y="18"/>
                    <a:pt x="34" y="19"/>
                  </a:cubicBezTo>
                  <a:cubicBezTo>
                    <a:pt x="32" y="20"/>
                    <a:pt x="32" y="21"/>
                    <a:pt x="31" y="23"/>
                  </a:cubicBezTo>
                  <a:cubicBezTo>
                    <a:pt x="31" y="24"/>
                    <a:pt x="31" y="26"/>
                    <a:pt x="32" y="28"/>
                  </a:cubicBezTo>
                  <a:cubicBezTo>
                    <a:pt x="33" y="29"/>
                    <a:pt x="38" y="37"/>
                    <a:pt x="42" y="44"/>
                  </a:cubicBezTo>
                  <a:cubicBezTo>
                    <a:pt x="39" y="48"/>
                    <a:pt x="35" y="52"/>
                    <a:pt x="33" y="57"/>
                  </a:cubicBezTo>
                  <a:cubicBezTo>
                    <a:pt x="25" y="55"/>
                    <a:pt x="16" y="52"/>
                    <a:pt x="14" y="52"/>
                  </a:cubicBezTo>
                  <a:cubicBezTo>
                    <a:pt x="12" y="51"/>
                    <a:pt x="11" y="51"/>
                    <a:pt x="9" y="52"/>
                  </a:cubicBezTo>
                  <a:cubicBezTo>
                    <a:pt x="8" y="53"/>
                    <a:pt x="7" y="54"/>
                    <a:pt x="6" y="56"/>
                  </a:cubicBezTo>
                  <a:cubicBezTo>
                    <a:pt x="5" y="57"/>
                    <a:pt x="5" y="59"/>
                    <a:pt x="6" y="61"/>
                  </a:cubicBezTo>
                  <a:cubicBezTo>
                    <a:pt x="6" y="62"/>
                    <a:pt x="7" y="64"/>
                    <a:pt x="9" y="64"/>
                  </a:cubicBezTo>
                  <a:cubicBezTo>
                    <a:pt x="11" y="65"/>
                    <a:pt x="19" y="70"/>
                    <a:pt x="27" y="74"/>
                  </a:cubicBezTo>
                  <a:cubicBezTo>
                    <a:pt x="26" y="79"/>
                    <a:pt x="25" y="84"/>
                    <a:pt x="25" y="89"/>
                  </a:cubicBezTo>
                  <a:cubicBezTo>
                    <a:pt x="17" y="91"/>
                    <a:pt x="7" y="94"/>
                    <a:pt x="5" y="94"/>
                  </a:cubicBezTo>
                  <a:cubicBezTo>
                    <a:pt x="4" y="95"/>
                    <a:pt x="2" y="96"/>
                    <a:pt x="1" y="97"/>
                  </a:cubicBezTo>
                  <a:cubicBezTo>
                    <a:pt x="1" y="99"/>
                    <a:pt x="0" y="100"/>
                    <a:pt x="0" y="102"/>
                  </a:cubicBezTo>
                  <a:cubicBezTo>
                    <a:pt x="1" y="104"/>
                    <a:pt x="2" y="105"/>
                    <a:pt x="3" y="106"/>
                  </a:cubicBezTo>
                  <a:cubicBezTo>
                    <a:pt x="4" y="107"/>
                    <a:pt x="6" y="108"/>
                    <a:pt x="7" y="108"/>
                  </a:cubicBezTo>
                  <a:cubicBezTo>
                    <a:pt x="9" y="108"/>
                    <a:pt x="19" y="107"/>
                    <a:pt x="28" y="107"/>
                  </a:cubicBezTo>
                  <a:cubicBezTo>
                    <a:pt x="29" y="112"/>
                    <a:pt x="31" y="117"/>
                    <a:pt x="34" y="122"/>
                  </a:cubicBezTo>
                  <a:cubicBezTo>
                    <a:pt x="27" y="128"/>
                    <a:pt x="21" y="134"/>
                    <a:pt x="19" y="135"/>
                  </a:cubicBezTo>
                  <a:cubicBezTo>
                    <a:pt x="18" y="137"/>
                    <a:pt x="17" y="138"/>
                    <a:pt x="17" y="140"/>
                  </a:cubicBezTo>
                  <a:cubicBezTo>
                    <a:pt x="17" y="142"/>
                    <a:pt x="18" y="143"/>
                    <a:pt x="19" y="145"/>
                  </a:cubicBezTo>
                  <a:cubicBezTo>
                    <a:pt x="20" y="146"/>
                    <a:pt x="21" y="147"/>
                    <a:pt x="23" y="147"/>
                  </a:cubicBezTo>
                  <a:cubicBezTo>
                    <a:pt x="24" y="147"/>
                    <a:pt x="26" y="147"/>
                    <a:pt x="28" y="146"/>
                  </a:cubicBezTo>
                  <a:cubicBezTo>
                    <a:pt x="29" y="145"/>
                    <a:pt x="37" y="140"/>
                    <a:pt x="44" y="136"/>
                  </a:cubicBezTo>
                  <a:cubicBezTo>
                    <a:pt x="48" y="140"/>
                    <a:pt x="52" y="143"/>
                    <a:pt x="57" y="146"/>
                  </a:cubicBezTo>
                  <a:cubicBezTo>
                    <a:pt x="55" y="154"/>
                    <a:pt x="52" y="163"/>
                    <a:pt x="52" y="164"/>
                  </a:cubicBezTo>
                  <a:cubicBezTo>
                    <a:pt x="51" y="166"/>
                    <a:pt x="51" y="168"/>
                    <a:pt x="52" y="169"/>
                  </a:cubicBezTo>
                  <a:cubicBezTo>
                    <a:pt x="53" y="171"/>
                    <a:pt x="54" y="172"/>
                    <a:pt x="56" y="172"/>
                  </a:cubicBezTo>
                  <a:cubicBezTo>
                    <a:pt x="57" y="173"/>
                    <a:pt x="59" y="173"/>
                    <a:pt x="61" y="173"/>
                  </a:cubicBezTo>
                  <a:cubicBezTo>
                    <a:pt x="62" y="172"/>
                    <a:pt x="64" y="171"/>
                    <a:pt x="64" y="169"/>
                  </a:cubicBezTo>
                  <a:cubicBezTo>
                    <a:pt x="65" y="168"/>
                    <a:pt x="69" y="160"/>
                    <a:pt x="73" y="153"/>
                  </a:cubicBezTo>
                  <a:cubicBezTo>
                    <a:pt x="78" y="155"/>
                    <a:pt x="84" y="155"/>
                    <a:pt x="90" y="155"/>
                  </a:cubicBezTo>
                  <a:cubicBezTo>
                    <a:pt x="92" y="163"/>
                    <a:pt x="94" y="171"/>
                    <a:pt x="94" y="173"/>
                  </a:cubicBezTo>
                  <a:cubicBezTo>
                    <a:pt x="95" y="175"/>
                    <a:pt x="96" y="176"/>
                    <a:pt x="97" y="177"/>
                  </a:cubicBezTo>
                  <a:cubicBezTo>
                    <a:pt x="98" y="178"/>
                    <a:pt x="100" y="178"/>
                    <a:pt x="102" y="178"/>
                  </a:cubicBezTo>
                  <a:cubicBezTo>
                    <a:pt x="104" y="178"/>
                    <a:pt x="105" y="177"/>
                    <a:pt x="106" y="176"/>
                  </a:cubicBezTo>
                  <a:cubicBezTo>
                    <a:pt x="107" y="174"/>
                    <a:pt x="108" y="173"/>
                    <a:pt x="108" y="171"/>
                  </a:cubicBezTo>
                  <a:cubicBezTo>
                    <a:pt x="108" y="169"/>
                    <a:pt x="107" y="161"/>
                    <a:pt x="107" y="153"/>
                  </a:cubicBezTo>
                  <a:cubicBezTo>
                    <a:pt x="113" y="151"/>
                    <a:pt x="118" y="149"/>
                    <a:pt x="123" y="146"/>
                  </a:cubicBezTo>
                  <a:cubicBezTo>
                    <a:pt x="128" y="152"/>
                    <a:pt x="134" y="158"/>
                    <a:pt x="135" y="159"/>
                  </a:cubicBezTo>
                  <a:cubicBezTo>
                    <a:pt x="137" y="161"/>
                    <a:pt x="138" y="161"/>
                    <a:pt x="140" y="161"/>
                  </a:cubicBezTo>
                  <a:cubicBezTo>
                    <a:pt x="141" y="161"/>
                    <a:pt x="143" y="161"/>
                    <a:pt x="144" y="160"/>
                  </a:cubicBezTo>
                  <a:cubicBezTo>
                    <a:pt x="146" y="159"/>
                    <a:pt x="147" y="157"/>
                    <a:pt x="147" y="156"/>
                  </a:cubicBezTo>
                  <a:cubicBezTo>
                    <a:pt x="147" y="154"/>
                    <a:pt x="147" y="152"/>
                    <a:pt x="146" y="151"/>
                  </a:cubicBezTo>
                  <a:cubicBezTo>
                    <a:pt x="145" y="149"/>
                    <a:pt x="140" y="142"/>
                    <a:pt x="136" y="135"/>
                  </a:cubicBezTo>
                  <a:cubicBezTo>
                    <a:pt x="140" y="131"/>
                    <a:pt x="143" y="126"/>
                    <a:pt x="145" y="121"/>
                  </a:cubicBezTo>
                  <a:cubicBezTo>
                    <a:pt x="154" y="124"/>
                    <a:pt x="162" y="126"/>
                    <a:pt x="164" y="127"/>
                  </a:cubicBezTo>
                  <a:cubicBezTo>
                    <a:pt x="166" y="127"/>
                    <a:pt x="168" y="127"/>
                    <a:pt x="169" y="126"/>
                  </a:cubicBezTo>
                  <a:cubicBezTo>
                    <a:pt x="170" y="125"/>
                    <a:pt x="172" y="124"/>
                    <a:pt x="172" y="123"/>
                  </a:cubicBezTo>
                  <a:cubicBezTo>
                    <a:pt x="173" y="121"/>
                    <a:pt x="173" y="119"/>
                    <a:pt x="172" y="118"/>
                  </a:cubicBezTo>
                  <a:cubicBezTo>
                    <a:pt x="172" y="116"/>
                    <a:pt x="171" y="115"/>
                    <a:pt x="169" y="114"/>
                  </a:cubicBezTo>
                  <a:cubicBezTo>
                    <a:pt x="168" y="113"/>
                    <a:pt x="159" y="109"/>
                    <a:pt x="151" y="105"/>
                  </a:cubicBezTo>
                  <a:cubicBezTo>
                    <a:pt x="153" y="100"/>
                    <a:pt x="153" y="94"/>
                    <a:pt x="153" y="89"/>
                  </a:cubicBezTo>
                  <a:cubicBezTo>
                    <a:pt x="162" y="87"/>
                    <a:pt x="171" y="85"/>
                    <a:pt x="173" y="84"/>
                  </a:cubicBezTo>
                  <a:cubicBezTo>
                    <a:pt x="175" y="84"/>
                    <a:pt x="176" y="83"/>
                    <a:pt x="177" y="81"/>
                  </a:cubicBezTo>
                  <a:cubicBezTo>
                    <a:pt x="178" y="80"/>
                    <a:pt x="178" y="78"/>
                    <a:pt x="178" y="76"/>
                  </a:cubicBezTo>
                  <a:cubicBezTo>
                    <a:pt x="178" y="75"/>
                    <a:pt x="177" y="73"/>
                    <a:pt x="175" y="72"/>
                  </a:cubicBezTo>
                  <a:close/>
                  <a:moveTo>
                    <a:pt x="96" y="137"/>
                  </a:moveTo>
                  <a:cubicBezTo>
                    <a:pt x="71" y="141"/>
                    <a:pt x="47" y="122"/>
                    <a:pt x="43" y="96"/>
                  </a:cubicBezTo>
                  <a:cubicBezTo>
                    <a:pt x="39" y="69"/>
                    <a:pt x="57" y="45"/>
                    <a:pt x="82" y="41"/>
                  </a:cubicBezTo>
                  <a:cubicBezTo>
                    <a:pt x="108" y="38"/>
                    <a:pt x="131" y="56"/>
                    <a:pt x="135" y="83"/>
                  </a:cubicBezTo>
                  <a:cubicBezTo>
                    <a:pt x="139" y="109"/>
                    <a:pt x="121" y="133"/>
                    <a:pt x="96" y="137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57" name="ïş1iḑé">
              <a:extLst>
                <a:ext uri="{FF2B5EF4-FFF2-40B4-BE49-F238E27FC236}">
                  <a16:creationId xmlns="" xmlns:a16="http://schemas.microsoft.com/office/drawing/2014/main" id="{4800DFC1-E274-40F5-A9B0-040D0C69956E}"/>
                </a:ext>
              </a:extLst>
            </p:cNvPr>
            <p:cNvSpPr/>
            <p:nvPr/>
          </p:nvSpPr>
          <p:spPr bwMode="auto">
            <a:xfrm>
              <a:off x="3593747" y="4772656"/>
              <a:ext cx="134686" cy="134686"/>
            </a:xfrm>
            <a:custGeom>
              <a:avLst/>
              <a:gdLst/>
              <a:ahLst/>
              <a:cxnLst>
                <a:cxn ang="0">
                  <a:pos x="30" y="3"/>
                </a:cxn>
                <a:cxn ang="0">
                  <a:pos x="3" y="39"/>
                </a:cxn>
                <a:cxn ang="0">
                  <a:pos x="39" y="66"/>
                </a:cxn>
                <a:cxn ang="0">
                  <a:pos x="66" y="30"/>
                </a:cxn>
                <a:cxn ang="0">
                  <a:pos x="30" y="3"/>
                </a:cxn>
                <a:cxn ang="0">
                  <a:pos x="36" y="50"/>
                </a:cxn>
                <a:cxn ang="0">
                  <a:pos x="18" y="36"/>
                </a:cxn>
                <a:cxn ang="0">
                  <a:pos x="32" y="18"/>
                </a:cxn>
                <a:cxn ang="0">
                  <a:pos x="50" y="32"/>
                </a:cxn>
                <a:cxn ang="0">
                  <a:pos x="36" y="50"/>
                </a:cxn>
              </a:cxnLst>
              <a:rect l="0" t="0" r="r" b="b"/>
              <a:pathLst>
                <a:path w="68" h="68">
                  <a:moveTo>
                    <a:pt x="30" y="3"/>
                  </a:moveTo>
                  <a:cubicBezTo>
                    <a:pt x="12" y="5"/>
                    <a:pt x="0" y="21"/>
                    <a:pt x="3" y="39"/>
                  </a:cubicBezTo>
                  <a:cubicBezTo>
                    <a:pt x="5" y="56"/>
                    <a:pt x="21" y="68"/>
                    <a:pt x="39" y="66"/>
                  </a:cubicBezTo>
                  <a:cubicBezTo>
                    <a:pt x="56" y="63"/>
                    <a:pt x="68" y="47"/>
                    <a:pt x="66" y="30"/>
                  </a:cubicBezTo>
                  <a:cubicBezTo>
                    <a:pt x="63" y="12"/>
                    <a:pt x="47" y="0"/>
                    <a:pt x="30" y="3"/>
                  </a:cubicBezTo>
                  <a:close/>
                  <a:moveTo>
                    <a:pt x="36" y="50"/>
                  </a:moveTo>
                  <a:cubicBezTo>
                    <a:pt x="28" y="51"/>
                    <a:pt x="20" y="45"/>
                    <a:pt x="18" y="36"/>
                  </a:cubicBezTo>
                  <a:cubicBezTo>
                    <a:pt x="17" y="28"/>
                    <a:pt x="23" y="20"/>
                    <a:pt x="32" y="18"/>
                  </a:cubicBezTo>
                  <a:cubicBezTo>
                    <a:pt x="41" y="17"/>
                    <a:pt x="49" y="23"/>
                    <a:pt x="50" y="32"/>
                  </a:cubicBezTo>
                  <a:cubicBezTo>
                    <a:pt x="51" y="41"/>
                    <a:pt x="45" y="49"/>
                    <a:pt x="36" y="50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58" name="îSlîḓê">
              <a:extLst>
                <a:ext uri="{FF2B5EF4-FFF2-40B4-BE49-F238E27FC236}">
                  <a16:creationId xmlns="" xmlns:a16="http://schemas.microsoft.com/office/drawing/2014/main" id="{947F12AE-0853-4D59-9B5B-9E7A881839D1}"/>
                </a:ext>
              </a:extLst>
            </p:cNvPr>
            <p:cNvSpPr/>
            <p:nvPr/>
          </p:nvSpPr>
          <p:spPr bwMode="auto">
            <a:xfrm>
              <a:off x="3784277" y="4431015"/>
              <a:ext cx="294009" cy="297294"/>
            </a:xfrm>
            <a:custGeom>
              <a:avLst/>
              <a:gdLst/>
              <a:ahLst/>
              <a:cxnLst>
                <a:cxn ang="0">
                  <a:pos x="133" y="80"/>
                </a:cxn>
                <a:cxn ang="0">
                  <a:pos x="131" y="71"/>
                </a:cxn>
                <a:cxn ang="0">
                  <a:pos x="146" y="67"/>
                </a:cxn>
                <a:cxn ang="0">
                  <a:pos x="137" y="59"/>
                </a:cxn>
                <a:cxn ang="0">
                  <a:pos x="126" y="52"/>
                </a:cxn>
                <a:cxn ang="0">
                  <a:pos x="139" y="43"/>
                </a:cxn>
                <a:cxn ang="0">
                  <a:pos x="128" y="39"/>
                </a:cxn>
                <a:cxn ang="0">
                  <a:pos x="115" y="36"/>
                </a:cxn>
                <a:cxn ang="0">
                  <a:pos x="124" y="23"/>
                </a:cxn>
                <a:cxn ang="0">
                  <a:pos x="112" y="22"/>
                </a:cxn>
                <a:cxn ang="0">
                  <a:pos x="99" y="24"/>
                </a:cxn>
                <a:cxn ang="0">
                  <a:pos x="103" y="9"/>
                </a:cxn>
                <a:cxn ang="0">
                  <a:pos x="92" y="13"/>
                </a:cxn>
                <a:cxn ang="0">
                  <a:pos x="80" y="19"/>
                </a:cxn>
                <a:cxn ang="0">
                  <a:pos x="79" y="4"/>
                </a:cxn>
                <a:cxn ang="0">
                  <a:pos x="70" y="10"/>
                </a:cxn>
                <a:cxn ang="0">
                  <a:pos x="60" y="20"/>
                </a:cxn>
                <a:cxn ang="0">
                  <a:pos x="54" y="6"/>
                </a:cxn>
                <a:cxn ang="0">
                  <a:pos x="48" y="16"/>
                </a:cxn>
                <a:cxn ang="0">
                  <a:pos x="42" y="28"/>
                </a:cxn>
                <a:cxn ang="0">
                  <a:pos x="32" y="18"/>
                </a:cxn>
                <a:cxn ang="0">
                  <a:pos x="29" y="29"/>
                </a:cxn>
                <a:cxn ang="0">
                  <a:pos x="28" y="42"/>
                </a:cxn>
                <a:cxn ang="0">
                  <a:pos x="14" y="36"/>
                </a:cxn>
                <a:cxn ang="0">
                  <a:pos x="16" y="47"/>
                </a:cxn>
                <a:cxn ang="0">
                  <a:pos x="20" y="60"/>
                </a:cxn>
                <a:cxn ang="0">
                  <a:pos x="5" y="59"/>
                </a:cxn>
                <a:cxn ang="0">
                  <a:pos x="10" y="69"/>
                </a:cxn>
                <a:cxn ang="0">
                  <a:pos x="18" y="75"/>
                </a:cxn>
                <a:cxn ang="0">
                  <a:pos x="10" y="82"/>
                </a:cxn>
                <a:cxn ang="0">
                  <a:pos x="5" y="92"/>
                </a:cxn>
                <a:cxn ang="0">
                  <a:pos x="20" y="91"/>
                </a:cxn>
                <a:cxn ang="0">
                  <a:pos x="16" y="103"/>
                </a:cxn>
                <a:cxn ang="0">
                  <a:pos x="14" y="115"/>
                </a:cxn>
                <a:cxn ang="0">
                  <a:pos x="28" y="108"/>
                </a:cxn>
                <a:cxn ang="0">
                  <a:pos x="29" y="122"/>
                </a:cxn>
                <a:cxn ang="0">
                  <a:pos x="32" y="133"/>
                </a:cxn>
                <a:cxn ang="0">
                  <a:pos x="42" y="122"/>
                </a:cxn>
                <a:cxn ang="0">
                  <a:pos x="48" y="135"/>
                </a:cxn>
                <a:cxn ang="0">
                  <a:pos x="54" y="144"/>
                </a:cxn>
                <a:cxn ang="0">
                  <a:pos x="60" y="130"/>
                </a:cxn>
                <a:cxn ang="0">
                  <a:pos x="70" y="140"/>
                </a:cxn>
                <a:cxn ang="0">
                  <a:pos x="79" y="147"/>
                </a:cxn>
                <a:cxn ang="0">
                  <a:pos x="80" y="132"/>
                </a:cxn>
                <a:cxn ang="0">
                  <a:pos x="92" y="138"/>
                </a:cxn>
                <a:cxn ang="0">
                  <a:pos x="103" y="141"/>
                </a:cxn>
                <a:cxn ang="0">
                  <a:pos x="99" y="127"/>
                </a:cxn>
                <a:cxn ang="0">
                  <a:pos x="112" y="128"/>
                </a:cxn>
                <a:cxn ang="0">
                  <a:pos x="124" y="128"/>
                </a:cxn>
                <a:cxn ang="0">
                  <a:pos x="115" y="115"/>
                </a:cxn>
                <a:cxn ang="0">
                  <a:pos x="128" y="112"/>
                </a:cxn>
                <a:cxn ang="0">
                  <a:pos x="139" y="107"/>
                </a:cxn>
                <a:cxn ang="0">
                  <a:pos x="126" y="99"/>
                </a:cxn>
                <a:cxn ang="0">
                  <a:pos x="137" y="91"/>
                </a:cxn>
                <a:cxn ang="0">
                  <a:pos x="146" y="84"/>
                </a:cxn>
                <a:cxn ang="0">
                  <a:pos x="60" y="75"/>
                </a:cxn>
              </a:cxnLst>
              <a:rect l="0" t="0" r="r" b="b"/>
              <a:pathLst>
                <a:path w="149" h="151">
                  <a:moveTo>
                    <a:pt x="146" y="84"/>
                  </a:moveTo>
                  <a:cubicBezTo>
                    <a:pt x="143" y="83"/>
                    <a:pt x="141" y="82"/>
                    <a:pt x="139" y="82"/>
                  </a:cubicBezTo>
                  <a:cubicBezTo>
                    <a:pt x="137" y="81"/>
                    <a:pt x="135" y="81"/>
                    <a:pt x="133" y="80"/>
                  </a:cubicBezTo>
                  <a:cubicBezTo>
                    <a:pt x="132" y="80"/>
                    <a:pt x="132" y="80"/>
                    <a:pt x="131" y="80"/>
                  </a:cubicBezTo>
                  <a:cubicBezTo>
                    <a:pt x="131" y="78"/>
                    <a:pt x="131" y="77"/>
                    <a:pt x="131" y="75"/>
                  </a:cubicBezTo>
                  <a:cubicBezTo>
                    <a:pt x="131" y="74"/>
                    <a:pt x="131" y="72"/>
                    <a:pt x="131" y="71"/>
                  </a:cubicBezTo>
                  <a:cubicBezTo>
                    <a:pt x="132" y="71"/>
                    <a:pt x="132" y="71"/>
                    <a:pt x="133" y="70"/>
                  </a:cubicBezTo>
                  <a:cubicBezTo>
                    <a:pt x="135" y="70"/>
                    <a:pt x="137" y="69"/>
                    <a:pt x="139" y="69"/>
                  </a:cubicBezTo>
                  <a:cubicBezTo>
                    <a:pt x="141" y="68"/>
                    <a:pt x="143" y="68"/>
                    <a:pt x="146" y="67"/>
                  </a:cubicBezTo>
                  <a:cubicBezTo>
                    <a:pt x="148" y="66"/>
                    <a:pt x="149" y="64"/>
                    <a:pt x="149" y="62"/>
                  </a:cubicBezTo>
                  <a:cubicBezTo>
                    <a:pt x="148" y="60"/>
                    <a:pt x="146" y="58"/>
                    <a:pt x="144" y="59"/>
                  </a:cubicBezTo>
                  <a:cubicBezTo>
                    <a:pt x="142" y="59"/>
                    <a:pt x="140" y="59"/>
                    <a:pt x="137" y="59"/>
                  </a:cubicBezTo>
                  <a:cubicBezTo>
                    <a:pt x="135" y="59"/>
                    <a:pt x="133" y="60"/>
                    <a:pt x="131" y="60"/>
                  </a:cubicBezTo>
                  <a:cubicBezTo>
                    <a:pt x="130" y="60"/>
                    <a:pt x="130" y="60"/>
                    <a:pt x="129" y="60"/>
                  </a:cubicBezTo>
                  <a:cubicBezTo>
                    <a:pt x="128" y="57"/>
                    <a:pt x="127" y="54"/>
                    <a:pt x="126" y="52"/>
                  </a:cubicBezTo>
                  <a:cubicBezTo>
                    <a:pt x="127" y="51"/>
                    <a:pt x="127" y="51"/>
                    <a:pt x="128" y="51"/>
                  </a:cubicBezTo>
                  <a:cubicBezTo>
                    <a:pt x="129" y="49"/>
                    <a:pt x="131" y="48"/>
                    <a:pt x="133" y="47"/>
                  </a:cubicBezTo>
                  <a:cubicBezTo>
                    <a:pt x="135" y="46"/>
                    <a:pt x="137" y="44"/>
                    <a:pt x="139" y="43"/>
                  </a:cubicBezTo>
                  <a:cubicBezTo>
                    <a:pt x="140" y="42"/>
                    <a:pt x="141" y="39"/>
                    <a:pt x="140" y="38"/>
                  </a:cubicBezTo>
                  <a:cubicBezTo>
                    <a:pt x="139" y="36"/>
                    <a:pt x="136" y="35"/>
                    <a:pt x="134" y="36"/>
                  </a:cubicBezTo>
                  <a:cubicBezTo>
                    <a:pt x="132" y="37"/>
                    <a:pt x="130" y="38"/>
                    <a:pt x="128" y="39"/>
                  </a:cubicBezTo>
                  <a:cubicBezTo>
                    <a:pt x="126" y="39"/>
                    <a:pt x="124" y="40"/>
                    <a:pt x="122" y="41"/>
                  </a:cubicBezTo>
                  <a:cubicBezTo>
                    <a:pt x="122" y="41"/>
                    <a:pt x="121" y="42"/>
                    <a:pt x="121" y="42"/>
                  </a:cubicBezTo>
                  <a:cubicBezTo>
                    <a:pt x="119" y="40"/>
                    <a:pt x="117" y="38"/>
                    <a:pt x="115" y="36"/>
                  </a:cubicBezTo>
                  <a:cubicBezTo>
                    <a:pt x="115" y="35"/>
                    <a:pt x="116" y="34"/>
                    <a:pt x="116" y="34"/>
                  </a:cubicBezTo>
                  <a:cubicBezTo>
                    <a:pt x="117" y="32"/>
                    <a:pt x="119" y="30"/>
                    <a:pt x="120" y="29"/>
                  </a:cubicBezTo>
                  <a:cubicBezTo>
                    <a:pt x="121" y="27"/>
                    <a:pt x="122" y="25"/>
                    <a:pt x="124" y="23"/>
                  </a:cubicBezTo>
                  <a:cubicBezTo>
                    <a:pt x="125" y="21"/>
                    <a:pt x="124" y="19"/>
                    <a:pt x="123" y="17"/>
                  </a:cubicBezTo>
                  <a:cubicBezTo>
                    <a:pt x="121" y="16"/>
                    <a:pt x="119" y="16"/>
                    <a:pt x="117" y="18"/>
                  </a:cubicBezTo>
                  <a:cubicBezTo>
                    <a:pt x="115" y="19"/>
                    <a:pt x="114" y="21"/>
                    <a:pt x="112" y="22"/>
                  </a:cubicBezTo>
                  <a:cubicBezTo>
                    <a:pt x="111" y="24"/>
                    <a:pt x="109" y="25"/>
                    <a:pt x="108" y="27"/>
                  </a:cubicBezTo>
                  <a:cubicBezTo>
                    <a:pt x="107" y="27"/>
                    <a:pt x="107" y="28"/>
                    <a:pt x="106" y="28"/>
                  </a:cubicBezTo>
                  <a:cubicBezTo>
                    <a:pt x="104" y="27"/>
                    <a:pt x="102" y="25"/>
                    <a:pt x="99" y="24"/>
                  </a:cubicBezTo>
                  <a:cubicBezTo>
                    <a:pt x="99" y="23"/>
                    <a:pt x="99" y="23"/>
                    <a:pt x="100" y="22"/>
                  </a:cubicBezTo>
                  <a:cubicBezTo>
                    <a:pt x="100" y="20"/>
                    <a:pt x="101" y="18"/>
                    <a:pt x="101" y="16"/>
                  </a:cubicBezTo>
                  <a:cubicBezTo>
                    <a:pt x="102" y="14"/>
                    <a:pt x="102" y="12"/>
                    <a:pt x="103" y="9"/>
                  </a:cubicBezTo>
                  <a:cubicBezTo>
                    <a:pt x="103" y="7"/>
                    <a:pt x="102" y="5"/>
                    <a:pt x="100" y="4"/>
                  </a:cubicBezTo>
                  <a:cubicBezTo>
                    <a:pt x="98" y="4"/>
                    <a:pt x="96" y="4"/>
                    <a:pt x="95" y="6"/>
                  </a:cubicBezTo>
                  <a:cubicBezTo>
                    <a:pt x="94" y="9"/>
                    <a:pt x="93" y="11"/>
                    <a:pt x="92" y="13"/>
                  </a:cubicBezTo>
                  <a:cubicBezTo>
                    <a:pt x="91" y="15"/>
                    <a:pt x="90" y="16"/>
                    <a:pt x="89" y="18"/>
                  </a:cubicBezTo>
                  <a:cubicBezTo>
                    <a:pt x="89" y="19"/>
                    <a:pt x="89" y="19"/>
                    <a:pt x="88" y="20"/>
                  </a:cubicBezTo>
                  <a:cubicBezTo>
                    <a:pt x="86" y="19"/>
                    <a:pt x="83" y="19"/>
                    <a:pt x="80" y="19"/>
                  </a:cubicBezTo>
                  <a:cubicBezTo>
                    <a:pt x="80" y="18"/>
                    <a:pt x="80" y="17"/>
                    <a:pt x="80" y="17"/>
                  </a:cubicBezTo>
                  <a:cubicBezTo>
                    <a:pt x="80" y="15"/>
                    <a:pt x="79" y="13"/>
                    <a:pt x="79" y="10"/>
                  </a:cubicBezTo>
                  <a:cubicBezTo>
                    <a:pt x="79" y="8"/>
                    <a:pt x="79" y="6"/>
                    <a:pt x="79" y="4"/>
                  </a:cubicBezTo>
                  <a:cubicBezTo>
                    <a:pt x="78" y="1"/>
                    <a:pt x="77" y="0"/>
                    <a:pt x="74" y="0"/>
                  </a:cubicBezTo>
                  <a:cubicBezTo>
                    <a:pt x="72" y="0"/>
                    <a:pt x="70" y="1"/>
                    <a:pt x="70" y="4"/>
                  </a:cubicBezTo>
                  <a:cubicBezTo>
                    <a:pt x="70" y="6"/>
                    <a:pt x="70" y="8"/>
                    <a:pt x="70" y="10"/>
                  </a:cubicBezTo>
                  <a:cubicBezTo>
                    <a:pt x="69" y="13"/>
                    <a:pt x="69" y="15"/>
                    <a:pt x="69" y="17"/>
                  </a:cubicBezTo>
                  <a:cubicBezTo>
                    <a:pt x="69" y="17"/>
                    <a:pt x="69" y="18"/>
                    <a:pt x="69" y="19"/>
                  </a:cubicBezTo>
                  <a:cubicBezTo>
                    <a:pt x="66" y="19"/>
                    <a:pt x="63" y="19"/>
                    <a:pt x="60" y="20"/>
                  </a:cubicBezTo>
                  <a:cubicBezTo>
                    <a:pt x="60" y="19"/>
                    <a:pt x="60" y="19"/>
                    <a:pt x="59" y="18"/>
                  </a:cubicBezTo>
                  <a:cubicBezTo>
                    <a:pt x="59" y="16"/>
                    <a:pt x="58" y="15"/>
                    <a:pt x="57" y="13"/>
                  </a:cubicBezTo>
                  <a:cubicBezTo>
                    <a:pt x="56" y="11"/>
                    <a:pt x="55" y="9"/>
                    <a:pt x="54" y="6"/>
                  </a:cubicBezTo>
                  <a:cubicBezTo>
                    <a:pt x="53" y="4"/>
                    <a:pt x="51" y="4"/>
                    <a:pt x="49" y="4"/>
                  </a:cubicBezTo>
                  <a:cubicBezTo>
                    <a:pt x="47" y="5"/>
                    <a:pt x="45" y="7"/>
                    <a:pt x="46" y="9"/>
                  </a:cubicBezTo>
                  <a:cubicBezTo>
                    <a:pt x="47" y="12"/>
                    <a:pt x="47" y="14"/>
                    <a:pt x="48" y="16"/>
                  </a:cubicBezTo>
                  <a:cubicBezTo>
                    <a:pt x="48" y="18"/>
                    <a:pt x="49" y="20"/>
                    <a:pt x="49" y="22"/>
                  </a:cubicBezTo>
                  <a:cubicBezTo>
                    <a:pt x="49" y="23"/>
                    <a:pt x="50" y="23"/>
                    <a:pt x="50" y="24"/>
                  </a:cubicBezTo>
                  <a:cubicBezTo>
                    <a:pt x="47" y="25"/>
                    <a:pt x="45" y="27"/>
                    <a:pt x="42" y="28"/>
                  </a:cubicBezTo>
                  <a:cubicBezTo>
                    <a:pt x="42" y="28"/>
                    <a:pt x="41" y="27"/>
                    <a:pt x="41" y="27"/>
                  </a:cubicBezTo>
                  <a:cubicBezTo>
                    <a:pt x="39" y="25"/>
                    <a:pt x="38" y="24"/>
                    <a:pt x="36" y="22"/>
                  </a:cubicBezTo>
                  <a:cubicBezTo>
                    <a:pt x="35" y="21"/>
                    <a:pt x="33" y="19"/>
                    <a:pt x="32" y="18"/>
                  </a:cubicBezTo>
                  <a:cubicBezTo>
                    <a:pt x="30" y="16"/>
                    <a:pt x="28" y="16"/>
                    <a:pt x="26" y="17"/>
                  </a:cubicBezTo>
                  <a:cubicBezTo>
                    <a:pt x="24" y="19"/>
                    <a:pt x="24" y="21"/>
                    <a:pt x="25" y="23"/>
                  </a:cubicBezTo>
                  <a:cubicBezTo>
                    <a:pt x="27" y="25"/>
                    <a:pt x="28" y="27"/>
                    <a:pt x="29" y="29"/>
                  </a:cubicBezTo>
                  <a:cubicBezTo>
                    <a:pt x="30" y="30"/>
                    <a:pt x="31" y="32"/>
                    <a:pt x="33" y="34"/>
                  </a:cubicBezTo>
                  <a:cubicBezTo>
                    <a:pt x="33" y="34"/>
                    <a:pt x="33" y="35"/>
                    <a:pt x="34" y="36"/>
                  </a:cubicBezTo>
                  <a:cubicBezTo>
                    <a:pt x="32" y="38"/>
                    <a:pt x="30" y="40"/>
                    <a:pt x="28" y="42"/>
                  </a:cubicBezTo>
                  <a:cubicBezTo>
                    <a:pt x="28" y="42"/>
                    <a:pt x="27" y="41"/>
                    <a:pt x="26" y="41"/>
                  </a:cubicBezTo>
                  <a:cubicBezTo>
                    <a:pt x="25" y="40"/>
                    <a:pt x="23" y="39"/>
                    <a:pt x="21" y="39"/>
                  </a:cubicBezTo>
                  <a:cubicBezTo>
                    <a:pt x="19" y="38"/>
                    <a:pt x="17" y="37"/>
                    <a:pt x="14" y="36"/>
                  </a:cubicBezTo>
                  <a:cubicBezTo>
                    <a:pt x="13" y="35"/>
                    <a:pt x="10" y="36"/>
                    <a:pt x="9" y="38"/>
                  </a:cubicBezTo>
                  <a:cubicBezTo>
                    <a:pt x="8" y="39"/>
                    <a:pt x="9" y="42"/>
                    <a:pt x="10" y="43"/>
                  </a:cubicBezTo>
                  <a:cubicBezTo>
                    <a:pt x="12" y="44"/>
                    <a:pt x="14" y="46"/>
                    <a:pt x="16" y="47"/>
                  </a:cubicBezTo>
                  <a:cubicBezTo>
                    <a:pt x="18" y="48"/>
                    <a:pt x="19" y="49"/>
                    <a:pt x="21" y="51"/>
                  </a:cubicBezTo>
                  <a:cubicBezTo>
                    <a:pt x="21" y="51"/>
                    <a:pt x="22" y="51"/>
                    <a:pt x="23" y="52"/>
                  </a:cubicBezTo>
                  <a:cubicBezTo>
                    <a:pt x="21" y="54"/>
                    <a:pt x="20" y="57"/>
                    <a:pt x="20" y="60"/>
                  </a:cubicBezTo>
                  <a:cubicBezTo>
                    <a:pt x="19" y="60"/>
                    <a:pt x="18" y="60"/>
                    <a:pt x="18" y="60"/>
                  </a:cubicBezTo>
                  <a:cubicBezTo>
                    <a:pt x="16" y="60"/>
                    <a:pt x="14" y="59"/>
                    <a:pt x="11" y="59"/>
                  </a:cubicBezTo>
                  <a:cubicBezTo>
                    <a:pt x="9" y="59"/>
                    <a:pt x="7" y="59"/>
                    <a:pt x="5" y="59"/>
                  </a:cubicBezTo>
                  <a:cubicBezTo>
                    <a:pt x="2" y="58"/>
                    <a:pt x="1" y="60"/>
                    <a:pt x="0" y="62"/>
                  </a:cubicBezTo>
                  <a:cubicBezTo>
                    <a:pt x="0" y="64"/>
                    <a:pt x="1" y="66"/>
                    <a:pt x="3" y="67"/>
                  </a:cubicBezTo>
                  <a:cubicBezTo>
                    <a:pt x="5" y="68"/>
                    <a:pt x="8" y="68"/>
                    <a:pt x="10" y="69"/>
                  </a:cubicBezTo>
                  <a:cubicBezTo>
                    <a:pt x="12" y="69"/>
                    <a:pt x="14" y="70"/>
                    <a:pt x="16" y="70"/>
                  </a:cubicBezTo>
                  <a:cubicBezTo>
                    <a:pt x="16" y="71"/>
                    <a:pt x="17" y="71"/>
                    <a:pt x="18" y="71"/>
                  </a:cubicBezTo>
                  <a:cubicBezTo>
                    <a:pt x="18" y="72"/>
                    <a:pt x="18" y="74"/>
                    <a:pt x="18" y="75"/>
                  </a:cubicBezTo>
                  <a:cubicBezTo>
                    <a:pt x="18" y="77"/>
                    <a:pt x="18" y="78"/>
                    <a:pt x="18" y="80"/>
                  </a:cubicBezTo>
                  <a:cubicBezTo>
                    <a:pt x="17" y="80"/>
                    <a:pt x="16" y="80"/>
                    <a:pt x="16" y="80"/>
                  </a:cubicBezTo>
                  <a:cubicBezTo>
                    <a:pt x="14" y="81"/>
                    <a:pt x="12" y="81"/>
                    <a:pt x="10" y="82"/>
                  </a:cubicBezTo>
                  <a:cubicBezTo>
                    <a:pt x="8" y="82"/>
                    <a:pt x="5" y="83"/>
                    <a:pt x="3" y="84"/>
                  </a:cubicBezTo>
                  <a:cubicBezTo>
                    <a:pt x="1" y="84"/>
                    <a:pt x="0" y="86"/>
                    <a:pt x="0" y="88"/>
                  </a:cubicBezTo>
                  <a:cubicBezTo>
                    <a:pt x="1" y="90"/>
                    <a:pt x="2" y="92"/>
                    <a:pt x="5" y="92"/>
                  </a:cubicBezTo>
                  <a:cubicBezTo>
                    <a:pt x="7" y="92"/>
                    <a:pt x="9" y="91"/>
                    <a:pt x="11" y="91"/>
                  </a:cubicBezTo>
                  <a:cubicBezTo>
                    <a:pt x="14" y="91"/>
                    <a:pt x="16" y="91"/>
                    <a:pt x="18" y="91"/>
                  </a:cubicBezTo>
                  <a:cubicBezTo>
                    <a:pt x="18" y="91"/>
                    <a:pt x="19" y="91"/>
                    <a:pt x="20" y="91"/>
                  </a:cubicBezTo>
                  <a:cubicBezTo>
                    <a:pt x="20" y="93"/>
                    <a:pt x="21" y="96"/>
                    <a:pt x="23" y="99"/>
                  </a:cubicBezTo>
                  <a:cubicBezTo>
                    <a:pt x="22" y="99"/>
                    <a:pt x="21" y="99"/>
                    <a:pt x="21" y="100"/>
                  </a:cubicBezTo>
                  <a:cubicBezTo>
                    <a:pt x="19" y="101"/>
                    <a:pt x="18" y="102"/>
                    <a:pt x="16" y="103"/>
                  </a:cubicBezTo>
                  <a:cubicBezTo>
                    <a:pt x="14" y="105"/>
                    <a:pt x="12" y="106"/>
                    <a:pt x="10" y="107"/>
                  </a:cubicBezTo>
                  <a:cubicBezTo>
                    <a:pt x="9" y="109"/>
                    <a:pt x="8" y="111"/>
                    <a:pt x="9" y="113"/>
                  </a:cubicBezTo>
                  <a:cubicBezTo>
                    <a:pt x="10" y="115"/>
                    <a:pt x="13" y="116"/>
                    <a:pt x="14" y="115"/>
                  </a:cubicBezTo>
                  <a:cubicBezTo>
                    <a:pt x="17" y="114"/>
                    <a:pt x="19" y="113"/>
                    <a:pt x="21" y="112"/>
                  </a:cubicBezTo>
                  <a:cubicBezTo>
                    <a:pt x="23" y="111"/>
                    <a:pt x="25" y="110"/>
                    <a:pt x="26" y="109"/>
                  </a:cubicBezTo>
                  <a:cubicBezTo>
                    <a:pt x="27" y="109"/>
                    <a:pt x="28" y="109"/>
                    <a:pt x="28" y="108"/>
                  </a:cubicBezTo>
                  <a:cubicBezTo>
                    <a:pt x="30" y="111"/>
                    <a:pt x="32" y="113"/>
                    <a:pt x="34" y="115"/>
                  </a:cubicBezTo>
                  <a:cubicBezTo>
                    <a:pt x="33" y="116"/>
                    <a:pt x="33" y="116"/>
                    <a:pt x="33" y="117"/>
                  </a:cubicBezTo>
                  <a:cubicBezTo>
                    <a:pt x="31" y="118"/>
                    <a:pt x="30" y="120"/>
                    <a:pt x="29" y="122"/>
                  </a:cubicBezTo>
                  <a:cubicBezTo>
                    <a:pt x="28" y="124"/>
                    <a:pt x="27" y="126"/>
                    <a:pt x="25" y="128"/>
                  </a:cubicBezTo>
                  <a:cubicBezTo>
                    <a:pt x="24" y="129"/>
                    <a:pt x="24" y="132"/>
                    <a:pt x="26" y="133"/>
                  </a:cubicBezTo>
                  <a:cubicBezTo>
                    <a:pt x="28" y="134"/>
                    <a:pt x="30" y="134"/>
                    <a:pt x="32" y="133"/>
                  </a:cubicBezTo>
                  <a:cubicBezTo>
                    <a:pt x="33" y="131"/>
                    <a:pt x="35" y="130"/>
                    <a:pt x="36" y="128"/>
                  </a:cubicBezTo>
                  <a:cubicBezTo>
                    <a:pt x="38" y="127"/>
                    <a:pt x="39" y="125"/>
                    <a:pt x="41" y="124"/>
                  </a:cubicBezTo>
                  <a:cubicBezTo>
                    <a:pt x="41" y="123"/>
                    <a:pt x="42" y="123"/>
                    <a:pt x="42" y="122"/>
                  </a:cubicBezTo>
                  <a:cubicBezTo>
                    <a:pt x="45" y="124"/>
                    <a:pt x="47" y="125"/>
                    <a:pt x="50" y="127"/>
                  </a:cubicBezTo>
                  <a:cubicBezTo>
                    <a:pt x="50" y="127"/>
                    <a:pt x="49" y="128"/>
                    <a:pt x="49" y="129"/>
                  </a:cubicBezTo>
                  <a:cubicBezTo>
                    <a:pt x="49" y="130"/>
                    <a:pt x="48" y="132"/>
                    <a:pt x="48" y="135"/>
                  </a:cubicBezTo>
                  <a:cubicBezTo>
                    <a:pt x="47" y="137"/>
                    <a:pt x="47" y="139"/>
                    <a:pt x="46" y="141"/>
                  </a:cubicBezTo>
                  <a:cubicBezTo>
                    <a:pt x="45" y="143"/>
                    <a:pt x="47" y="145"/>
                    <a:pt x="49" y="146"/>
                  </a:cubicBezTo>
                  <a:cubicBezTo>
                    <a:pt x="51" y="147"/>
                    <a:pt x="53" y="146"/>
                    <a:pt x="54" y="144"/>
                  </a:cubicBezTo>
                  <a:cubicBezTo>
                    <a:pt x="55" y="142"/>
                    <a:pt x="56" y="140"/>
                    <a:pt x="57" y="138"/>
                  </a:cubicBezTo>
                  <a:cubicBezTo>
                    <a:pt x="58" y="136"/>
                    <a:pt x="59" y="134"/>
                    <a:pt x="59" y="132"/>
                  </a:cubicBezTo>
                  <a:cubicBezTo>
                    <a:pt x="60" y="132"/>
                    <a:pt x="60" y="131"/>
                    <a:pt x="60" y="130"/>
                  </a:cubicBezTo>
                  <a:cubicBezTo>
                    <a:pt x="63" y="131"/>
                    <a:pt x="66" y="132"/>
                    <a:pt x="69" y="132"/>
                  </a:cubicBezTo>
                  <a:cubicBezTo>
                    <a:pt x="69" y="133"/>
                    <a:pt x="69" y="133"/>
                    <a:pt x="69" y="134"/>
                  </a:cubicBezTo>
                  <a:cubicBezTo>
                    <a:pt x="69" y="136"/>
                    <a:pt x="69" y="138"/>
                    <a:pt x="70" y="140"/>
                  </a:cubicBezTo>
                  <a:cubicBezTo>
                    <a:pt x="70" y="142"/>
                    <a:pt x="70" y="145"/>
                    <a:pt x="70" y="147"/>
                  </a:cubicBezTo>
                  <a:cubicBezTo>
                    <a:pt x="70" y="149"/>
                    <a:pt x="72" y="151"/>
                    <a:pt x="74" y="151"/>
                  </a:cubicBezTo>
                  <a:cubicBezTo>
                    <a:pt x="77" y="151"/>
                    <a:pt x="78" y="149"/>
                    <a:pt x="79" y="147"/>
                  </a:cubicBezTo>
                  <a:cubicBezTo>
                    <a:pt x="79" y="145"/>
                    <a:pt x="79" y="142"/>
                    <a:pt x="79" y="140"/>
                  </a:cubicBezTo>
                  <a:cubicBezTo>
                    <a:pt x="79" y="138"/>
                    <a:pt x="80" y="136"/>
                    <a:pt x="80" y="134"/>
                  </a:cubicBezTo>
                  <a:cubicBezTo>
                    <a:pt x="80" y="133"/>
                    <a:pt x="80" y="133"/>
                    <a:pt x="80" y="132"/>
                  </a:cubicBezTo>
                  <a:cubicBezTo>
                    <a:pt x="83" y="132"/>
                    <a:pt x="86" y="131"/>
                    <a:pt x="88" y="130"/>
                  </a:cubicBezTo>
                  <a:cubicBezTo>
                    <a:pt x="89" y="131"/>
                    <a:pt x="89" y="132"/>
                    <a:pt x="89" y="132"/>
                  </a:cubicBezTo>
                  <a:cubicBezTo>
                    <a:pt x="90" y="134"/>
                    <a:pt x="91" y="136"/>
                    <a:pt x="92" y="138"/>
                  </a:cubicBezTo>
                  <a:cubicBezTo>
                    <a:pt x="93" y="140"/>
                    <a:pt x="94" y="142"/>
                    <a:pt x="95" y="144"/>
                  </a:cubicBezTo>
                  <a:cubicBezTo>
                    <a:pt x="96" y="146"/>
                    <a:pt x="98" y="147"/>
                    <a:pt x="100" y="146"/>
                  </a:cubicBezTo>
                  <a:cubicBezTo>
                    <a:pt x="102" y="145"/>
                    <a:pt x="103" y="143"/>
                    <a:pt x="103" y="141"/>
                  </a:cubicBezTo>
                  <a:cubicBezTo>
                    <a:pt x="102" y="139"/>
                    <a:pt x="102" y="137"/>
                    <a:pt x="101" y="135"/>
                  </a:cubicBezTo>
                  <a:cubicBezTo>
                    <a:pt x="101" y="132"/>
                    <a:pt x="100" y="130"/>
                    <a:pt x="100" y="129"/>
                  </a:cubicBezTo>
                  <a:cubicBezTo>
                    <a:pt x="99" y="128"/>
                    <a:pt x="99" y="127"/>
                    <a:pt x="99" y="127"/>
                  </a:cubicBezTo>
                  <a:cubicBezTo>
                    <a:pt x="102" y="125"/>
                    <a:pt x="104" y="124"/>
                    <a:pt x="106" y="122"/>
                  </a:cubicBezTo>
                  <a:cubicBezTo>
                    <a:pt x="107" y="123"/>
                    <a:pt x="107" y="123"/>
                    <a:pt x="108" y="124"/>
                  </a:cubicBezTo>
                  <a:cubicBezTo>
                    <a:pt x="109" y="125"/>
                    <a:pt x="111" y="127"/>
                    <a:pt x="112" y="128"/>
                  </a:cubicBezTo>
                  <a:cubicBezTo>
                    <a:pt x="114" y="130"/>
                    <a:pt x="115" y="131"/>
                    <a:pt x="117" y="133"/>
                  </a:cubicBezTo>
                  <a:cubicBezTo>
                    <a:pt x="119" y="134"/>
                    <a:pt x="121" y="134"/>
                    <a:pt x="123" y="133"/>
                  </a:cubicBezTo>
                  <a:cubicBezTo>
                    <a:pt x="124" y="132"/>
                    <a:pt x="125" y="129"/>
                    <a:pt x="124" y="128"/>
                  </a:cubicBezTo>
                  <a:cubicBezTo>
                    <a:pt x="122" y="126"/>
                    <a:pt x="121" y="124"/>
                    <a:pt x="120" y="122"/>
                  </a:cubicBezTo>
                  <a:cubicBezTo>
                    <a:pt x="119" y="120"/>
                    <a:pt x="117" y="118"/>
                    <a:pt x="116" y="117"/>
                  </a:cubicBezTo>
                  <a:cubicBezTo>
                    <a:pt x="116" y="116"/>
                    <a:pt x="115" y="116"/>
                    <a:pt x="115" y="115"/>
                  </a:cubicBezTo>
                  <a:cubicBezTo>
                    <a:pt x="117" y="113"/>
                    <a:pt x="119" y="111"/>
                    <a:pt x="121" y="108"/>
                  </a:cubicBezTo>
                  <a:cubicBezTo>
                    <a:pt x="121" y="109"/>
                    <a:pt x="122" y="109"/>
                    <a:pt x="122" y="109"/>
                  </a:cubicBezTo>
                  <a:cubicBezTo>
                    <a:pt x="124" y="110"/>
                    <a:pt x="126" y="111"/>
                    <a:pt x="128" y="112"/>
                  </a:cubicBezTo>
                  <a:cubicBezTo>
                    <a:pt x="130" y="113"/>
                    <a:pt x="132" y="114"/>
                    <a:pt x="134" y="115"/>
                  </a:cubicBezTo>
                  <a:cubicBezTo>
                    <a:pt x="136" y="116"/>
                    <a:pt x="139" y="115"/>
                    <a:pt x="140" y="113"/>
                  </a:cubicBezTo>
                  <a:cubicBezTo>
                    <a:pt x="141" y="111"/>
                    <a:pt x="140" y="109"/>
                    <a:pt x="139" y="107"/>
                  </a:cubicBezTo>
                  <a:cubicBezTo>
                    <a:pt x="137" y="106"/>
                    <a:pt x="135" y="105"/>
                    <a:pt x="133" y="103"/>
                  </a:cubicBezTo>
                  <a:cubicBezTo>
                    <a:pt x="131" y="102"/>
                    <a:pt x="129" y="101"/>
                    <a:pt x="128" y="100"/>
                  </a:cubicBezTo>
                  <a:cubicBezTo>
                    <a:pt x="127" y="99"/>
                    <a:pt x="127" y="99"/>
                    <a:pt x="126" y="99"/>
                  </a:cubicBezTo>
                  <a:cubicBezTo>
                    <a:pt x="127" y="96"/>
                    <a:pt x="128" y="93"/>
                    <a:pt x="129" y="91"/>
                  </a:cubicBezTo>
                  <a:cubicBezTo>
                    <a:pt x="130" y="91"/>
                    <a:pt x="130" y="91"/>
                    <a:pt x="131" y="91"/>
                  </a:cubicBezTo>
                  <a:cubicBezTo>
                    <a:pt x="133" y="91"/>
                    <a:pt x="135" y="91"/>
                    <a:pt x="137" y="91"/>
                  </a:cubicBezTo>
                  <a:cubicBezTo>
                    <a:pt x="140" y="91"/>
                    <a:pt x="142" y="92"/>
                    <a:pt x="144" y="92"/>
                  </a:cubicBezTo>
                  <a:cubicBezTo>
                    <a:pt x="146" y="92"/>
                    <a:pt x="148" y="90"/>
                    <a:pt x="149" y="88"/>
                  </a:cubicBezTo>
                  <a:cubicBezTo>
                    <a:pt x="149" y="86"/>
                    <a:pt x="148" y="84"/>
                    <a:pt x="146" y="84"/>
                  </a:cubicBezTo>
                  <a:close/>
                  <a:moveTo>
                    <a:pt x="89" y="75"/>
                  </a:moveTo>
                  <a:cubicBezTo>
                    <a:pt x="89" y="83"/>
                    <a:pt x="82" y="89"/>
                    <a:pt x="74" y="89"/>
                  </a:cubicBezTo>
                  <a:cubicBezTo>
                    <a:pt x="67" y="89"/>
                    <a:pt x="60" y="83"/>
                    <a:pt x="60" y="75"/>
                  </a:cubicBezTo>
                  <a:cubicBezTo>
                    <a:pt x="60" y="67"/>
                    <a:pt x="67" y="61"/>
                    <a:pt x="74" y="61"/>
                  </a:cubicBezTo>
                  <a:cubicBezTo>
                    <a:pt x="82" y="61"/>
                    <a:pt x="89" y="67"/>
                    <a:pt x="89" y="75"/>
                  </a:cubicBezTo>
                  <a:close/>
                </a:path>
              </a:pathLst>
            </a:custGeom>
            <a:solidFill>
              <a:srgbClr val="B7B7B8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92500" lnSpcReduction="1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59" name="ïSliḍê">
              <a:extLst>
                <a:ext uri="{FF2B5EF4-FFF2-40B4-BE49-F238E27FC236}">
                  <a16:creationId xmlns="" xmlns:a16="http://schemas.microsoft.com/office/drawing/2014/main" id="{F03A1626-E2AE-4D3D-B589-1BEB7170F476}"/>
                </a:ext>
              </a:extLst>
            </p:cNvPr>
            <p:cNvSpPr/>
            <p:nvPr/>
          </p:nvSpPr>
          <p:spPr bwMode="auto">
            <a:xfrm>
              <a:off x="5801277" y="2032955"/>
              <a:ext cx="2012049" cy="2007143"/>
            </a:xfrm>
            <a:custGeom>
              <a:avLst/>
              <a:gdLst/>
              <a:ahLst/>
              <a:cxnLst>
                <a:cxn ang="0">
                  <a:pos x="1043" y="507"/>
                </a:cxn>
                <a:cxn ang="0">
                  <a:pos x="1036" y="455"/>
                </a:cxn>
                <a:cxn ang="0">
                  <a:pos x="1024" y="404"/>
                </a:cxn>
                <a:cxn ang="0">
                  <a:pos x="1007" y="355"/>
                </a:cxn>
                <a:cxn ang="0">
                  <a:pos x="985" y="307"/>
                </a:cxn>
                <a:cxn ang="0">
                  <a:pos x="957" y="263"/>
                </a:cxn>
                <a:cxn ang="0">
                  <a:pos x="926" y="221"/>
                </a:cxn>
                <a:cxn ang="0">
                  <a:pos x="890" y="183"/>
                </a:cxn>
                <a:cxn ang="0">
                  <a:pos x="850" y="149"/>
                </a:cxn>
                <a:cxn ang="0">
                  <a:pos x="807" y="119"/>
                </a:cxn>
                <a:cxn ang="0">
                  <a:pos x="761" y="93"/>
                </a:cxn>
                <a:cxn ang="0">
                  <a:pos x="713" y="73"/>
                </a:cxn>
                <a:cxn ang="0">
                  <a:pos x="663" y="58"/>
                </a:cxn>
                <a:cxn ang="0">
                  <a:pos x="611" y="48"/>
                </a:cxn>
                <a:cxn ang="0">
                  <a:pos x="559" y="44"/>
                </a:cxn>
                <a:cxn ang="0">
                  <a:pos x="507" y="45"/>
                </a:cxn>
                <a:cxn ang="0">
                  <a:pos x="455" y="52"/>
                </a:cxn>
                <a:cxn ang="0">
                  <a:pos x="404" y="64"/>
                </a:cxn>
                <a:cxn ang="0">
                  <a:pos x="354" y="81"/>
                </a:cxn>
                <a:cxn ang="0">
                  <a:pos x="307" y="104"/>
                </a:cxn>
                <a:cxn ang="0">
                  <a:pos x="262" y="131"/>
                </a:cxn>
                <a:cxn ang="0">
                  <a:pos x="221" y="163"/>
                </a:cxn>
                <a:cxn ang="0">
                  <a:pos x="183" y="199"/>
                </a:cxn>
                <a:cxn ang="0">
                  <a:pos x="148" y="239"/>
                </a:cxn>
                <a:cxn ang="0">
                  <a:pos x="119" y="282"/>
                </a:cxn>
                <a:cxn ang="0">
                  <a:pos x="93" y="328"/>
                </a:cxn>
                <a:cxn ang="0">
                  <a:pos x="73" y="376"/>
                </a:cxn>
                <a:cxn ang="0">
                  <a:pos x="58" y="426"/>
                </a:cxn>
                <a:cxn ang="0">
                  <a:pos x="48" y="478"/>
                </a:cxn>
                <a:cxn ang="0">
                  <a:pos x="44" y="530"/>
                </a:cxn>
                <a:cxn ang="0">
                  <a:pos x="45" y="582"/>
                </a:cxn>
                <a:cxn ang="0">
                  <a:pos x="52" y="634"/>
                </a:cxn>
                <a:cxn ang="0">
                  <a:pos x="64" y="686"/>
                </a:cxn>
                <a:cxn ang="0">
                  <a:pos x="81" y="735"/>
                </a:cxn>
                <a:cxn ang="0">
                  <a:pos x="104" y="782"/>
                </a:cxn>
                <a:cxn ang="0">
                  <a:pos x="131" y="827"/>
                </a:cxn>
                <a:cxn ang="0">
                  <a:pos x="163" y="869"/>
                </a:cxn>
                <a:cxn ang="0">
                  <a:pos x="199" y="907"/>
                </a:cxn>
                <a:cxn ang="0">
                  <a:pos x="238" y="941"/>
                </a:cxn>
                <a:cxn ang="0">
                  <a:pos x="281" y="971"/>
                </a:cxn>
                <a:cxn ang="0">
                  <a:pos x="327" y="996"/>
                </a:cxn>
                <a:cxn ang="0">
                  <a:pos x="375" y="1017"/>
                </a:cxn>
                <a:cxn ang="0">
                  <a:pos x="426" y="1032"/>
                </a:cxn>
                <a:cxn ang="0">
                  <a:pos x="477" y="1041"/>
                </a:cxn>
                <a:cxn ang="0">
                  <a:pos x="529" y="1046"/>
                </a:cxn>
                <a:cxn ang="0">
                  <a:pos x="582" y="1045"/>
                </a:cxn>
                <a:cxn ang="0">
                  <a:pos x="633" y="1038"/>
                </a:cxn>
                <a:cxn ang="0">
                  <a:pos x="684" y="1026"/>
                </a:cxn>
                <a:cxn ang="0">
                  <a:pos x="734" y="1009"/>
                </a:cxn>
                <a:cxn ang="0">
                  <a:pos x="781" y="986"/>
                </a:cxn>
                <a:cxn ang="0">
                  <a:pos x="826" y="959"/>
                </a:cxn>
                <a:cxn ang="0">
                  <a:pos x="867" y="927"/>
                </a:cxn>
                <a:cxn ang="0">
                  <a:pos x="906" y="891"/>
                </a:cxn>
                <a:cxn ang="0">
                  <a:pos x="940" y="851"/>
                </a:cxn>
                <a:cxn ang="0">
                  <a:pos x="970" y="808"/>
                </a:cxn>
                <a:cxn ang="0">
                  <a:pos x="995" y="762"/>
                </a:cxn>
                <a:cxn ang="0">
                  <a:pos x="1015" y="714"/>
                </a:cxn>
                <a:cxn ang="0">
                  <a:pos x="1030" y="664"/>
                </a:cxn>
                <a:cxn ang="0">
                  <a:pos x="1040" y="612"/>
                </a:cxn>
                <a:cxn ang="0">
                  <a:pos x="1044" y="560"/>
                </a:cxn>
              </a:cxnLst>
              <a:rect l="0" t="0" r="r" b="b"/>
              <a:pathLst>
                <a:path w="1088" h="1090">
                  <a:moveTo>
                    <a:pt x="1078" y="557"/>
                  </a:moveTo>
                  <a:cubicBezTo>
                    <a:pt x="1081" y="556"/>
                    <a:pt x="1083" y="555"/>
                    <a:pt x="1085" y="553"/>
                  </a:cubicBezTo>
                  <a:cubicBezTo>
                    <a:pt x="1087" y="551"/>
                    <a:pt x="1088" y="548"/>
                    <a:pt x="1088" y="545"/>
                  </a:cubicBezTo>
                  <a:cubicBezTo>
                    <a:pt x="1088" y="542"/>
                    <a:pt x="1087" y="539"/>
                    <a:pt x="1085" y="537"/>
                  </a:cubicBezTo>
                  <a:cubicBezTo>
                    <a:pt x="1083" y="535"/>
                    <a:pt x="1081" y="533"/>
                    <a:pt x="1078" y="533"/>
                  </a:cubicBezTo>
                  <a:cubicBezTo>
                    <a:pt x="1074" y="533"/>
                    <a:pt x="1059" y="531"/>
                    <a:pt x="1044" y="530"/>
                  </a:cubicBezTo>
                  <a:cubicBezTo>
                    <a:pt x="1044" y="522"/>
                    <a:pt x="1043" y="515"/>
                    <a:pt x="1043" y="507"/>
                  </a:cubicBezTo>
                  <a:cubicBezTo>
                    <a:pt x="1057" y="505"/>
                    <a:pt x="1073" y="501"/>
                    <a:pt x="1076" y="501"/>
                  </a:cubicBezTo>
                  <a:cubicBezTo>
                    <a:pt x="1079" y="500"/>
                    <a:pt x="1081" y="498"/>
                    <a:pt x="1083" y="496"/>
                  </a:cubicBezTo>
                  <a:cubicBezTo>
                    <a:pt x="1084" y="494"/>
                    <a:pt x="1085" y="491"/>
                    <a:pt x="1085" y="488"/>
                  </a:cubicBezTo>
                  <a:cubicBezTo>
                    <a:pt x="1085" y="485"/>
                    <a:pt x="1083" y="482"/>
                    <a:pt x="1081" y="481"/>
                  </a:cubicBezTo>
                  <a:cubicBezTo>
                    <a:pt x="1079" y="479"/>
                    <a:pt x="1076" y="477"/>
                    <a:pt x="1073" y="477"/>
                  </a:cubicBezTo>
                  <a:cubicBezTo>
                    <a:pt x="1070" y="477"/>
                    <a:pt x="1054" y="478"/>
                    <a:pt x="1040" y="478"/>
                  </a:cubicBezTo>
                  <a:cubicBezTo>
                    <a:pt x="1039" y="470"/>
                    <a:pt x="1038" y="463"/>
                    <a:pt x="1036" y="455"/>
                  </a:cubicBezTo>
                  <a:cubicBezTo>
                    <a:pt x="1050" y="451"/>
                    <a:pt x="1065" y="446"/>
                    <a:pt x="1068" y="445"/>
                  </a:cubicBezTo>
                  <a:cubicBezTo>
                    <a:pt x="1071" y="444"/>
                    <a:pt x="1073" y="442"/>
                    <a:pt x="1075" y="440"/>
                  </a:cubicBezTo>
                  <a:cubicBezTo>
                    <a:pt x="1076" y="438"/>
                    <a:pt x="1077" y="435"/>
                    <a:pt x="1076" y="432"/>
                  </a:cubicBezTo>
                  <a:cubicBezTo>
                    <a:pt x="1075" y="429"/>
                    <a:pt x="1074" y="426"/>
                    <a:pt x="1071" y="425"/>
                  </a:cubicBezTo>
                  <a:cubicBezTo>
                    <a:pt x="1069" y="423"/>
                    <a:pt x="1066" y="422"/>
                    <a:pt x="1064" y="422"/>
                  </a:cubicBezTo>
                  <a:cubicBezTo>
                    <a:pt x="1060" y="423"/>
                    <a:pt x="1045" y="425"/>
                    <a:pt x="1030" y="426"/>
                  </a:cubicBezTo>
                  <a:cubicBezTo>
                    <a:pt x="1028" y="419"/>
                    <a:pt x="1026" y="412"/>
                    <a:pt x="1024" y="404"/>
                  </a:cubicBezTo>
                  <a:cubicBezTo>
                    <a:pt x="1038" y="399"/>
                    <a:pt x="1052" y="392"/>
                    <a:pt x="1055" y="391"/>
                  </a:cubicBezTo>
                  <a:cubicBezTo>
                    <a:pt x="1058" y="390"/>
                    <a:pt x="1060" y="388"/>
                    <a:pt x="1061" y="385"/>
                  </a:cubicBezTo>
                  <a:cubicBezTo>
                    <a:pt x="1062" y="382"/>
                    <a:pt x="1062" y="379"/>
                    <a:pt x="1061" y="377"/>
                  </a:cubicBezTo>
                  <a:cubicBezTo>
                    <a:pt x="1060" y="374"/>
                    <a:pt x="1058" y="372"/>
                    <a:pt x="1056" y="370"/>
                  </a:cubicBezTo>
                  <a:cubicBezTo>
                    <a:pt x="1054" y="369"/>
                    <a:pt x="1051" y="368"/>
                    <a:pt x="1048" y="369"/>
                  </a:cubicBezTo>
                  <a:cubicBezTo>
                    <a:pt x="1045" y="369"/>
                    <a:pt x="1029" y="373"/>
                    <a:pt x="1015" y="376"/>
                  </a:cubicBezTo>
                  <a:cubicBezTo>
                    <a:pt x="1013" y="369"/>
                    <a:pt x="1010" y="362"/>
                    <a:pt x="1007" y="355"/>
                  </a:cubicBezTo>
                  <a:cubicBezTo>
                    <a:pt x="1020" y="348"/>
                    <a:pt x="1033" y="340"/>
                    <a:pt x="1036" y="338"/>
                  </a:cubicBezTo>
                  <a:cubicBezTo>
                    <a:pt x="1039" y="337"/>
                    <a:pt x="1041" y="334"/>
                    <a:pt x="1041" y="332"/>
                  </a:cubicBezTo>
                  <a:cubicBezTo>
                    <a:pt x="1042" y="329"/>
                    <a:pt x="1042" y="326"/>
                    <a:pt x="1041" y="323"/>
                  </a:cubicBezTo>
                  <a:cubicBezTo>
                    <a:pt x="1040" y="321"/>
                    <a:pt x="1038" y="319"/>
                    <a:pt x="1035" y="317"/>
                  </a:cubicBezTo>
                  <a:cubicBezTo>
                    <a:pt x="1032" y="316"/>
                    <a:pt x="1030" y="316"/>
                    <a:pt x="1027" y="317"/>
                  </a:cubicBezTo>
                  <a:cubicBezTo>
                    <a:pt x="1024" y="318"/>
                    <a:pt x="1009" y="323"/>
                    <a:pt x="995" y="328"/>
                  </a:cubicBezTo>
                  <a:cubicBezTo>
                    <a:pt x="992" y="321"/>
                    <a:pt x="988" y="314"/>
                    <a:pt x="985" y="307"/>
                  </a:cubicBezTo>
                  <a:cubicBezTo>
                    <a:pt x="996" y="299"/>
                    <a:pt x="1009" y="290"/>
                    <a:pt x="1012" y="288"/>
                  </a:cubicBezTo>
                  <a:cubicBezTo>
                    <a:pt x="1014" y="286"/>
                    <a:pt x="1016" y="284"/>
                    <a:pt x="1016" y="281"/>
                  </a:cubicBezTo>
                  <a:cubicBezTo>
                    <a:pt x="1017" y="278"/>
                    <a:pt x="1016" y="275"/>
                    <a:pt x="1015" y="273"/>
                  </a:cubicBezTo>
                  <a:cubicBezTo>
                    <a:pt x="1013" y="270"/>
                    <a:pt x="1011" y="268"/>
                    <a:pt x="1009" y="267"/>
                  </a:cubicBezTo>
                  <a:cubicBezTo>
                    <a:pt x="1006" y="266"/>
                    <a:pt x="1003" y="266"/>
                    <a:pt x="1000" y="268"/>
                  </a:cubicBezTo>
                  <a:cubicBezTo>
                    <a:pt x="997" y="269"/>
                    <a:pt x="983" y="276"/>
                    <a:pt x="970" y="282"/>
                  </a:cubicBezTo>
                  <a:cubicBezTo>
                    <a:pt x="966" y="275"/>
                    <a:pt x="962" y="269"/>
                    <a:pt x="957" y="263"/>
                  </a:cubicBezTo>
                  <a:cubicBezTo>
                    <a:pt x="968" y="253"/>
                    <a:pt x="980" y="242"/>
                    <a:pt x="983" y="240"/>
                  </a:cubicBezTo>
                  <a:cubicBezTo>
                    <a:pt x="985" y="238"/>
                    <a:pt x="986" y="236"/>
                    <a:pt x="986" y="233"/>
                  </a:cubicBezTo>
                  <a:cubicBezTo>
                    <a:pt x="986" y="230"/>
                    <a:pt x="986" y="227"/>
                    <a:pt x="984" y="225"/>
                  </a:cubicBezTo>
                  <a:cubicBezTo>
                    <a:pt x="982" y="222"/>
                    <a:pt x="980" y="221"/>
                    <a:pt x="977" y="220"/>
                  </a:cubicBezTo>
                  <a:cubicBezTo>
                    <a:pt x="974" y="220"/>
                    <a:pt x="971" y="220"/>
                    <a:pt x="969" y="221"/>
                  </a:cubicBezTo>
                  <a:cubicBezTo>
                    <a:pt x="966" y="223"/>
                    <a:pt x="952" y="231"/>
                    <a:pt x="940" y="239"/>
                  </a:cubicBezTo>
                  <a:cubicBezTo>
                    <a:pt x="935" y="233"/>
                    <a:pt x="930" y="227"/>
                    <a:pt x="926" y="221"/>
                  </a:cubicBezTo>
                  <a:cubicBezTo>
                    <a:pt x="935" y="210"/>
                    <a:pt x="946" y="198"/>
                    <a:pt x="948" y="196"/>
                  </a:cubicBezTo>
                  <a:cubicBezTo>
                    <a:pt x="950" y="194"/>
                    <a:pt x="951" y="191"/>
                    <a:pt x="951" y="188"/>
                  </a:cubicBezTo>
                  <a:cubicBezTo>
                    <a:pt x="951" y="185"/>
                    <a:pt x="950" y="183"/>
                    <a:pt x="948" y="181"/>
                  </a:cubicBezTo>
                  <a:cubicBezTo>
                    <a:pt x="946" y="178"/>
                    <a:pt x="944" y="177"/>
                    <a:pt x="941" y="177"/>
                  </a:cubicBezTo>
                  <a:cubicBezTo>
                    <a:pt x="938" y="176"/>
                    <a:pt x="935" y="177"/>
                    <a:pt x="933" y="179"/>
                  </a:cubicBezTo>
                  <a:cubicBezTo>
                    <a:pt x="930" y="181"/>
                    <a:pt x="917" y="190"/>
                    <a:pt x="906" y="199"/>
                  </a:cubicBezTo>
                  <a:cubicBezTo>
                    <a:pt x="900" y="193"/>
                    <a:pt x="895" y="188"/>
                    <a:pt x="890" y="183"/>
                  </a:cubicBezTo>
                  <a:cubicBezTo>
                    <a:pt x="898" y="171"/>
                    <a:pt x="908" y="158"/>
                    <a:pt x="910" y="156"/>
                  </a:cubicBezTo>
                  <a:cubicBezTo>
                    <a:pt x="912" y="153"/>
                    <a:pt x="912" y="150"/>
                    <a:pt x="912" y="148"/>
                  </a:cubicBezTo>
                  <a:cubicBezTo>
                    <a:pt x="911" y="145"/>
                    <a:pt x="910" y="142"/>
                    <a:pt x="908" y="140"/>
                  </a:cubicBezTo>
                  <a:cubicBezTo>
                    <a:pt x="906" y="138"/>
                    <a:pt x="903" y="137"/>
                    <a:pt x="900" y="137"/>
                  </a:cubicBezTo>
                  <a:cubicBezTo>
                    <a:pt x="897" y="137"/>
                    <a:pt x="895" y="138"/>
                    <a:pt x="892" y="140"/>
                  </a:cubicBezTo>
                  <a:cubicBezTo>
                    <a:pt x="890" y="142"/>
                    <a:pt x="878" y="153"/>
                    <a:pt x="868" y="163"/>
                  </a:cubicBezTo>
                  <a:cubicBezTo>
                    <a:pt x="862" y="158"/>
                    <a:pt x="856" y="153"/>
                    <a:pt x="850" y="149"/>
                  </a:cubicBezTo>
                  <a:cubicBezTo>
                    <a:pt x="857" y="136"/>
                    <a:pt x="866" y="122"/>
                    <a:pt x="867" y="119"/>
                  </a:cubicBezTo>
                  <a:cubicBezTo>
                    <a:pt x="869" y="117"/>
                    <a:pt x="869" y="114"/>
                    <a:pt x="868" y="111"/>
                  </a:cubicBezTo>
                  <a:cubicBezTo>
                    <a:pt x="868" y="109"/>
                    <a:pt x="866" y="106"/>
                    <a:pt x="864" y="104"/>
                  </a:cubicBezTo>
                  <a:cubicBezTo>
                    <a:pt x="861" y="103"/>
                    <a:pt x="858" y="102"/>
                    <a:pt x="856" y="102"/>
                  </a:cubicBezTo>
                  <a:cubicBezTo>
                    <a:pt x="853" y="102"/>
                    <a:pt x="850" y="103"/>
                    <a:pt x="848" y="106"/>
                  </a:cubicBezTo>
                  <a:cubicBezTo>
                    <a:pt x="846" y="108"/>
                    <a:pt x="836" y="120"/>
                    <a:pt x="826" y="131"/>
                  </a:cubicBezTo>
                  <a:cubicBezTo>
                    <a:pt x="820" y="127"/>
                    <a:pt x="813" y="123"/>
                    <a:pt x="807" y="119"/>
                  </a:cubicBezTo>
                  <a:cubicBezTo>
                    <a:pt x="813" y="105"/>
                    <a:pt x="820" y="91"/>
                    <a:pt x="821" y="88"/>
                  </a:cubicBezTo>
                  <a:cubicBezTo>
                    <a:pt x="822" y="85"/>
                    <a:pt x="822" y="82"/>
                    <a:pt x="821" y="80"/>
                  </a:cubicBezTo>
                  <a:cubicBezTo>
                    <a:pt x="820" y="77"/>
                    <a:pt x="819" y="75"/>
                    <a:pt x="816" y="73"/>
                  </a:cubicBezTo>
                  <a:cubicBezTo>
                    <a:pt x="813" y="72"/>
                    <a:pt x="811" y="71"/>
                    <a:pt x="808" y="72"/>
                  </a:cubicBezTo>
                  <a:cubicBezTo>
                    <a:pt x="805" y="72"/>
                    <a:pt x="802" y="74"/>
                    <a:pt x="801" y="76"/>
                  </a:cubicBezTo>
                  <a:cubicBezTo>
                    <a:pt x="799" y="79"/>
                    <a:pt x="790" y="92"/>
                    <a:pt x="781" y="104"/>
                  </a:cubicBezTo>
                  <a:cubicBezTo>
                    <a:pt x="775" y="100"/>
                    <a:pt x="768" y="97"/>
                    <a:pt x="761" y="93"/>
                  </a:cubicBezTo>
                  <a:cubicBezTo>
                    <a:pt x="766" y="80"/>
                    <a:pt x="771" y="65"/>
                    <a:pt x="772" y="61"/>
                  </a:cubicBezTo>
                  <a:cubicBezTo>
                    <a:pt x="773" y="59"/>
                    <a:pt x="772" y="56"/>
                    <a:pt x="771" y="53"/>
                  </a:cubicBezTo>
                  <a:cubicBezTo>
                    <a:pt x="770" y="51"/>
                    <a:pt x="768" y="49"/>
                    <a:pt x="765" y="47"/>
                  </a:cubicBezTo>
                  <a:cubicBezTo>
                    <a:pt x="763" y="46"/>
                    <a:pt x="760" y="46"/>
                    <a:pt x="757" y="47"/>
                  </a:cubicBezTo>
                  <a:cubicBezTo>
                    <a:pt x="754" y="48"/>
                    <a:pt x="752" y="49"/>
                    <a:pt x="750" y="52"/>
                  </a:cubicBezTo>
                  <a:cubicBezTo>
                    <a:pt x="749" y="55"/>
                    <a:pt x="741" y="69"/>
                    <a:pt x="734" y="81"/>
                  </a:cubicBezTo>
                  <a:cubicBezTo>
                    <a:pt x="727" y="78"/>
                    <a:pt x="720" y="76"/>
                    <a:pt x="713" y="73"/>
                  </a:cubicBezTo>
                  <a:cubicBezTo>
                    <a:pt x="716" y="59"/>
                    <a:pt x="719" y="43"/>
                    <a:pt x="720" y="40"/>
                  </a:cubicBezTo>
                  <a:cubicBezTo>
                    <a:pt x="721" y="37"/>
                    <a:pt x="720" y="35"/>
                    <a:pt x="719" y="32"/>
                  </a:cubicBezTo>
                  <a:cubicBezTo>
                    <a:pt x="717" y="30"/>
                    <a:pt x="715" y="28"/>
                    <a:pt x="712" y="27"/>
                  </a:cubicBezTo>
                  <a:cubicBezTo>
                    <a:pt x="709" y="26"/>
                    <a:pt x="706" y="26"/>
                    <a:pt x="704" y="27"/>
                  </a:cubicBezTo>
                  <a:cubicBezTo>
                    <a:pt x="701" y="28"/>
                    <a:pt x="699" y="30"/>
                    <a:pt x="698" y="33"/>
                  </a:cubicBezTo>
                  <a:cubicBezTo>
                    <a:pt x="697" y="36"/>
                    <a:pt x="690" y="51"/>
                    <a:pt x="684" y="64"/>
                  </a:cubicBezTo>
                  <a:cubicBezTo>
                    <a:pt x="677" y="62"/>
                    <a:pt x="670" y="60"/>
                    <a:pt x="663" y="58"/>
                  </a:cubicBezTo>
                  <a:cubicBezTo>
                    <a:pt x="664" y="44"/>
                    <a:pt x="666" y="28"/>
                    <a:pt x="667" y="25"/>
                  </a:cubicBezTo>
                  <a:cubicBezTo>
                    <a:pt x="667" y="22"/>
                    <a:pt x="666" y="19"/>
                    <a:pt x="664" y="17"/>
                  </a:cubicBezTo>
                  <a:cubicBezTo>
                    <a:pt x="662" y="14"/>
                    <a:pt x="660" y="13"/>
                    <a:pt x="657" y="12"/>
                  </a:cubicBezTo>
                  <a:cubicBezTo>
                    <a:pt x="654" y="12"/>
                    <a:pt x="651" y="12"/>
                    <a:pt x="649" y="13"/>
                  </a:cubicBezTo>
                  <a:cubicBezTo>
                    <a:pt x="646" y="15"/>
                    <a:pt x="644" y="17"/>
                    <a:pt x="644" y="20"/>
                  </a:cubicBezTo>
                  <a:cubicBezTo>
                    <a:pt x="643" y="23"/>
                    <a:pt x="638" y="38"/>
                    <a:pt x="633" y="52"/>
                  </a:cubicBezTo>
                  <a:cubicBezTo>
                    <a:pt x="626" y="51"/>
                    <a:pt x="619" y="49"/>
                    <a:pt x="611" y="48"/>
                  </a:cubicBezTo>
                  <a:cubicBezTo>
                    <a:pt x="611" y="34"/>
                    <a:pt x="612" y="18"/>
                    <a:pt x="612" y="15"/>
                  </a:cubicBezTo>
                  <a:cubicBezTo>
                    <a:pt x="612" y="12"/>
                    <a:pt x="610" y="9"/>
                    <a:pt x="608" y="7"/>
                  </a:cubicBezTo>
                  <a:cubicBezTo>
                    <a:pt x="606" y="5"/>
                    <a:pt x="604" y="4"/>
                    <a:pt x="601" y="3"/>
                  </a:cubicBezTo>
                  <a:cubicBezTo>
                    <a:pt x="598" y="3"/>
                    <a:pt x="595" y="4"/>
                    <a:pt x="593" y="5"/>
                  </a:cubicBezTo>
                  <a:cubicBezTo>
                    <a:pt x="591" y="7"/>
                    <a:pt x="589" y="9"/>
                    <a:pt x="588" y="12"/>
                  </a:cubicBezTo>
                  <a:cubicBezTo>
                    <a:pt x="588" y="15"/>
                    <a:pt x="584" y="31"/>
                    <a:pt x="582" y="45"/>
                  </a:cubicBezTo>
                  <a:cubicBezTo>
                    <a:pt x="574" y="45"/>
                    <a:pt x="567" y="44"/>
                    <a:pt x="559" y="44"/>
                  </a:cubicBezTo>
                  <a:cubicBezTo>
                    <a:pt x="558" y="30"/>
                    <a:pt x="556" y="14"/>
                    <a:pt x="556" y="11"/>
                  </a:cubicBezTo>
                  <a:cubicBezTo>
                    <a:pt x="556" y="8"/>
                    <a:pt x="554" y="5"/>
                    <a:pt x="552" y="3"/>
                  </a:cubicBezTo>
                  <a:cubicBezTo>
                    <a:pt x="550" y="1"/>
                    <a:pt x="547" y="0"/>
                    <a:pt x="544" y="0"/>
                  </a:cubicBezTo>
                  <a:cubicBezTo>
                    <a:pt x="541" y="0"/>
                    <a:pt x="538" y="1"/>
                    <a:pt x="536" y="3"/>
                  </a:cubicBezTo>
                  <a:cubicBezTo>
                    <a:pt x="534" y="5"/>
                    <a:pt x="533" y="8"/>
                    <a:pt x="532" y="11"/>
                  </a:cubicBezTo>
                  <a:cubicBezTo>
                    <a:pt x="532" y="14"/>
                    <a:pt x="531" y="30"/>
                    <a:pt x="529" y="44"/>
                  </a:cubicBezTo>
                  <a:cubicBezTo>
                    <a:pt x="522" y="44"/>
                    <a:pt x="514" y="45"/>
                    <a:pt x="507" y="45"/>
                  </a:cubicBezTo>
                  <a:cubicBezTo>
                    <a:pt x="504" y="31"/>
                    <a:pt x="501" y="15"/>
                    <a:pt x="500" y="12"/>
                  </a:cubicBezTo>
                  <a:cubicBezTo>
                    <a:pt x="499" y="9"/>
                    <a:pt x="498" y="7"/>
                    <a:pt x="495" y="5"/>
                  </a:cubicBezTo>
                  <a:cubicBezTo>
                    <a:pt x="493" y="4"/>
                    <a:pt x="490" y="3"/>
                    <a:pt x="487" y="3"/>
                  </a:cubicBezTo>
                  <a:cubicBezTo>
                    <a:pt x="484" y="4"/>
                    <a:pt x="482" y="5"/>
                    <a:pt x="480" y="7"/>
                  </a:cubicBezTo>
                  <a:cubicBezTo>
                    <a:pt x="478" y="9"/>
                    <a:pt x="477" y="12"/>
                    <a:pt x="477" y="15"/>
                  </a:cubicBezTo>
                  <a:cubicBezTo>
                    <a:pt x="477" y="18"/>
                    <a:pt x="477" y="34"/>
                    <a:pt x="477" y="48"/>
                  </a:cubicBezTo>
                  <a:cubicBezTo>
                    <a:pt x="470" y="49"/>
                    <a:pt x="462" y="51"/>
                    <a:pt x="455" y="52"/>
                  </a:cubicBezTo>
                  <a:cubicBezTo>
                    <a:pt x="450" y="38"/>
                    <a:pt x="446" y="23"/>
                    <a:pt x="445" y="20"/>
                  </a:cubicBezTo>
                  <a:cubicBezTo>
                    <a:pt x="444" y="17"/>
                    <a:pt x="442" y="15"/>
                    <a:pt x="439" y="13"/>
                  </a:cubicBezTo>
                  <a:cubicBezTo>
                    <a:pt x="437" y="12"/>
                    <a:pt x="434" y="12"/>
                    <a:pt x="431" y="12"/>
                  </a:cubicBezTo>
                  <a:cubicBezTo>
                    <a:pt x="428" y="13"/>
                    <a:pt x="426" y="14"/>
                    <a:pt x="424" y="17"/>
                  </a:cubicBezTo>
                  <a:cubicBezTo>
                    <a:pt x="422" y="19"/>
                    <a:pt x="421" y="22"/>
                    <a:pt x="422" y="25"/>
                  </a:cubicBezTo>
                  <a:cubicBezTo>
                    <a:pt x="422" y="28"/>
                    <a:pt x="424" y="44"/>
                    <a:pt x="426" y="58"/>
                  </a:cubicBezTo>
                  <a:cubicBezTo>
                    <a:pt x="418" y="60"/>
                    <a:pt x="411" y="62"/>
                    <a:pt x="404" y="64"/>
                  </a:cubicBezTo>
                  <a:cubicBezTo>
                    <a:pt x="398" y="51"/>
                    <a:pt x="392" y="36"/>
                    <a:pt x="390" y="33"/>
                  </a:cubicBezTo>
                  <a:cubicBezTo>
                    <a:pt x="389" y="30"/>
                    <a:pt x="387" y="28"/>
                    <a:pt x="384" y="27"/>
                  </a:cubicBezTo>
                  <a:cubicBezTo>
                    <a:pt x="382" y="26"/>
                    <a:pt x="379" y="26"/>
                    <a:pt x="376" y="27"/>
                  </a:cubicBezTo>
                  <a:cubicBezTo>
                    <a:pt x="373" y="28"/>
                    <a:pt x="371" y="30"/>
                    <a:pt x="370" y="32"/>
                  </a:cubicBezTo>
                  <a:cubicBezTo>
                    <a:pt x="368" y="35"/>
                    <a:pt x="367" y="37"/>
                    <a:pt x="368" y="40"/>
                  </a:cubicBezTo>
                  <a:cubicBezTo>
                    <a:pt x="369" y="43"/>
                    <a:pt x="372" y="59"/>
                    <a:pt x="375" y="73"/>
                  </a:cubicBezTo>
                  <a:cubicBezTo>
                    <a:pt x="368" y="76"/>
                    <a:pt x="361" y="78"/>
                    <a:pt x="354" y="81"/>
                  </a:cubicBezTo>
                  <a:cubicBezTo>
                    <a:pt x="347" y="69"/>
                    <a:pt x="339" y="55"/>
                    <a:pt x="338" y="52"/>
                  </a:cubicBezTo>
                  <a:cubicBezTo>
                    <a:pt x="336" y="49"/>
                    <a:pt x="334" y="48"/>
                    <a:pt x="331" y="47"/>
                  </a:cubicBezTo>
                  <a:cubicBezTo>
                    <a:pt x="329" y="46"/>
                    <a:pt x="326" y="46"/>
                    <a:pt x="323" y="47"/>
                  </a:cubicBezTo>
                  <a:cubicBezTo>
                    <a:pt x="320" y="49"/>
                    <a:pt x="318" y="51"/>
                    <a:pt x="317" y="53"/>
                  </a:cubicBezTo>
                  <a:cubicBezTo>
                    <a:pt x="316" y="56"/>
                    <a:pt x="315" y="59"/>
                    <a:pt x="316" y="61"/>
                  </a:cubicBezTo>
                  <a:cubicBezTo>
                    <a:pt x="317" y="65"/>
                    <a:pt x="322" y="80"/>
                    <a:pt x="327" y="93"/>
                  </a:cubicBezTo>
                  <a:cubicBezTo>
                    <a:pt x="320" y="97"/>
                    <a:pt x="314" y="100"/>
                    <a:pt x="307" y="104"/>
                  </a:cubicBezTo>
                  <a:cubicBezTo>
                    <a:pt x="299" y="92"/>
                    <a:pt x="289" y="79"/>
                    <a:pt x="288" y="76"/>
                  </a:cubicBezTo>
                  <a:cubicBezTo>
                    <a:pt x="286" y="74"/>
                    <a:pt x="283" y="72"/>
                    <a:pt x="280" y="72"/>
                  </a:cubicBezTo>
                  <a:cubicBezTo>
                    <a:pt x="278" y="71"/>
                    <a:pt x="275" y="72"/>
                    <a:pt x="272" y="73"/>
                  </a:cubicBezTo>
                  <a:cubicBezTo>
                    <a:pt x="270" y="75"/>
                    <a:pt x="268" y="77"/>
                    <a:pt x="267" y="80"/>
                  </a:cubicBezTo>
                  <a:cubicBezTo>
                    <a:pt x="266" y="82"/>
                    <a:pt x="266" y="85"/>
                    <a:pt x="267" y="88"/>
                  </a:cubicBezTo>
                  <a:cubicBezTo>
                    <a:pt x="269" y="91"/>
                    <a:pt x="275" y="105"/>
                    <a:pt x="281" y="119"/>
                  </a:cubicBezTo>
                  <a:cubicBezTo>
                    <a:pt x="275" y="123"/>
                    <a:pt x="269" y="127"/>
                    <a:pt x="262" y="131"/>
                  </a:cubicBezTo>
                  <a:cubicBezTo>
                    <a:pt x="253" y="120"/>
                    <a:pt x="242" y="108"/>
                    <a:pt x="240" y="106"/>
                  </a:cubicBezTo>
                  <a:cubicBezTo>
                    <a:pt x="238" y="103"/>
                    <a:pt x="235" y="102"/>
                    <a:pt x="233" y="102"/>
                  </a:cubicBezTo>
                  <a:cubicBezTo>
                    <a:pt x="230" y="102"/>
                    <a:pt x="227" y="103"/>
                    <a:pt x="225" y="104"/>
                  </a:cubicBezTo>
                  <a:cubicBezTo>
                    <a:pt x="222" y="106"/>
                    <a:pt x="221" y="109"/>
                    <a:pt x="220" y="111"/>
                  </a:cubicBezTo>
                  <a:cubicBezTo>
                    <a:pt x="219" y="114"/>
                    <a:pt x="220" y="117"/>
                    <a:pt x="221" y="119"/>
                  </a:cubicBezTo>
                  <a:cubicBezTo>
                    <a:pt x="223" y="122"/>
                    <a:pt x="231" y="136"/>
                    <a:pt x="238" y="149"/>
                  </a:cubicBezTo>
                  <a:cubicBezTo>
                    <a:pt x="232" y="153"/>
                    <a:pt x="226" y="158"/>
                    <a:pt x="221" y="163"/>
                  </a:cubicBezTo>
                  <a:cubicBezTo>
                    <a:pt x="210" y="153"/>
                    <a:pt x="198" y="142"/>
                    <a:pt x="196" y="140"/>
                  </a:cubicBezTo>
                  <a:cubicBezTo>
                    <a:pt x="194" y="138"/>
                    <a:pt x="191" y="137"/>
                    <a:pt x="188" y="137"/>
                  </a:cubicBezTo>
                  <a:cubicBezTo>
                    <a:pt x="185" y="137"/>
                    <a:pt x="182" y="138"/>
                    <a:pt x="180" y="140"/>
                  </a:cubicBezTo>
                  <a:cubicBezTo>
                    <a:pt x="178" y="142"/>
                    <a:pt x="177" y="145"/>
                    <a:pt x="176" y="148"/>
                  </a:cubicBezTo>
                  <a:cubicBezTo>
                    <a:pt x="176" y="150"/>
                    <a:pt x="177" y="153"/>
                    <a:pt x="178" y="156"/>
                  </a:cubicBezTo>
                  <a:cubicBezTo>
                    <a:pt x="180" y="158"/>
                    <a:pt x="190" y="171"/>
                    <a:pt x="199" y="183"/>
                  </a:cubicBezTo>
                  <a:cubicBezTo>
                    <a:pt x="193" y="188"/>
                    <a:pt x="188" y="193"/>
                    <a:pt x="183" y="199"/>
                  </a:cubicBezTo>
                  <a:cubicBezTo>
                    <a:pt x="171" y="190"/>
                    <a:pt x="158" y="181"/>
                    <a:pt x="155" y="179"/>
                  </a:cubicBezTo>
                  <a:cubicBezTo>
                    <a:pt x="153" y="177"/>
                    <a:pt x="150" y="176"/>
                    <a:pt x="147" y="177"/>
                  </a:cubicBezTo>
                  <a:cubicBezTo>
                    <a:pt x="145" y="177"/>
                    <a:pt x="142" y="178"/>
                    <a:pt x="140" y="181"/>
                  </a:cubicBezTo>
                  <a:cubicBezTo>
                    <a:pt x="138" y="183"/>
                    <a:pt x="137" y="185"/>
                    <a:pt x="137" y="188"/>
                  </a:cubicBezTo>
                  <a:cubicBezTo>
                    <a:pt x="137" y="191"/>
                    <a:pt x="138" y="194"/>
                    <a:pt x="140" y="196"/>
                  </a:cubicBezTo>
                  <a:cubicBezTo>
                    <a:pt x="142" y="198"/>
                    <a:pt x="153" y="210"/>
                    <a:pt x="163" y="221"/>
                  </a:cubicBezTo>
                  <a:cubicBezTo>
                    <a:pt x="158" y="227"/>
                    <a:pt x="153" y="233"/>
                    <a:pt x="148" y="239"/>
                  </a:cubicBezTo>
                  <a:cubicBezTo>
                    <a:pt x="136" y="231"/>
                    <a:pt x="122" y="223"/>
                    <a:pt x="119" y="221"/>
                  </a:cubicBezTo>
                  <a:cubicBezTo>
                    <a:pt x="117" y="220"/>
                    <a:pt x="114" y="220"/>
                    <a:pt x="111" y="220"/>
                  </a:cubicBezTo>
                  <a:cubicBezTo>
                    <a:pt x="108" y="221"/>
                    <a:pt x="106" y="222"/>
                    <a:pt x="104" y="225"/>
                  </a:cubicBezTo>
                  <a:cubicBezTo>
                    <a:pt x="103" y="227"/>
                    <a:pt x="102" y="230"/>
                    <a:pt x="102" y="233"/>
                  </a:cubicBezTo>
                  <a:cubicBezTo>
                    <a:pt x="102" y="236"/>
                    <a:pt x="103" y="238"/>
                    <a:pt x="106" y="240"/>
                  </a:cubicBezTo>
                  <a:cubicBezTo>
                    <a:pt x="108" y="242"/>
                    <a:pt x="120" y="253"/>
                    <a:pt x="131" y="263"/>
                  </a:cubicBezTo>
                  <a:cubicBezTo>
                    <a:pt x="127" y="269"/>
                    <a:pt x="123" y="275"/>
                    <a:pt x="119" y="282"/>
                  </a:cubicBezTo>
                  <a:cubicBezTo>
                    <a:pt x="105" y="276"/>
                    <a:pt x="91" y="269"/>
                    <a:pt x="88" y="268"/>
                  </a:cubicBezTo>
                  <a:cubicBezTo>
                    <a:pt x="85" y="266"/>
                    <a:pt x="82" y="266"/>
                    <a:pt x="80" y="267"/>
                  </a:cubicBezTo>
                  <a:cubicBezTo>
                    <a:pt x="77" y="268"/>
                    <a:pt x="75" y="270"/>
                    <a:pt x="73" y="273"/>
                  </a:cubicBezTo>
                  <a:cubicBezTo>
                    <a:pt x="72" y="275"/>
                    <a:pt x="71" y="278"/>
                    <a:pt x="72" y="281"/>
                  </a:cubicBezTo>
                  <a:cubicBezTo>
                    <a:pt x="72" y="284"/>
                    <a:pt x="74" y="286"/>
                    <a:pt x="76" y="288"/>
                  </a:cubicBezTo>
                  <a:cubicBezTo>
                    <a:pt x="79" y="290"/>
                    <a:pt x="92" y="299"/>
                    <a:pt x="104" y="307"/>
                  </a:cubicBezTo>
                  <a:cubicBezTo>
                    <a:pt x="100" y="314"/>
                    <a:pt x="97" y="321"/>
                    <a:pt x="93" y="328"/>
                  </a:cubicBezTo>
                  <a:cubicBezTo>
                    <a:pt x="80" y="323"/>
                    <a:pt x="65" y="318"/>
                    <a:pt x="61" y="317"/>
                  </a:cubicBezTo>
                  <a:cubicBezTo>
                    <a:pt x="59" y="316"/>
                    <a:pt x="56" y="316"/>
                    <a:pt x="53" y="317"/>
                  </a:cubicBezTo>
                  <a:cubicBezTo>
                    <a:pt x="51" y="319"/>
                    <a:pt x="49" y="321"/>
                    <a:pt x="47" y="323"/>
                  </a:cubicBezTo>
                  <a:cubicBezTo>
                    <a:pt x="46" y="326"/>
                    <a:pt x="46" y="329"/>
                    <a:pt x="47" y="332"/>
                  </a:cubicBezTo>
                  <a:cubicBezTo>
                    <a:pt x="48" y="334"/>
                    <a:pt x="49" y="337"/>
                    <a:pt x="52" y="338"/>
                  </a:cubicBezTo>
                  <a:cubicBezTo>
                    <a:pt x="55" y="340"/>
                    <a:pt x="69" y="348"/>
                    <a:pt x="81" y="355"/>
                  </a:cubicBezTo>
                  <a:cubicBezTo>
                    <a:pt x="78" y="362"/>
                    <a:pt x="76" y="369"/>
                    <a:pt x="73" y="376"/>
                  </a:cubicBezTo>
                  <a:cubicBezTo>
                    <a:pt x="59" y="373"/>
                    <a:pt x="44" y="369"/>
                    <a:pt x="40" y="369"/>
                  </a:cubicBezTo>
                  <a:cubicBezTo>
                    <a:pt x="37" y="368"/>
                    <a:pt x="35" y="369"/>
                    <a:pt x="32" y="370"/>
                  </a:cubicBezTo>
                  <a:cubicBezTo>
                    <a:pt x="30" y="372"/>
                    <a:pt x="28" y="374"/>
                    <a:pt x="27" y="377"/>
                  </a:cubicBezTo>
                  <a:cubicBezTo>
                    <a:pt x="26" y="379"/>
                    <a:pt x="26" y="382"/>
                    <a:pt x="27" y="385"/>
                  </a:cubicBezTo>
                  <a:cubicBezTo>
                    <a:pt x="28" y="388"/>
                    <a:pt x="30" y="390"/>
                    <a:pt x="33" y="391"/>
                  </a:cubicBezTo>
                  <a:cubicBezTo>
                    <a:pt x="36" y="392"/>
                    <a:pt x="51" y="399"/>
                    <a:pt x="64" y="404"/>
                  </a:cubicBezTo>
                  <a:cubicBezTo>
                    <a:pt x="62" y="412"/>
                    <a:pt x="60" y="419"/>
                    <a:pt x="58" y="426"/>
                  </a:cubicBezTo>
                  <a:cubicBezTo>
                    <a:pt x="44" y="425"/>
                    <a:pt x="28" y="423"/>
                    <a:pt x="25" y="422"/>
                  </a:cubicBezTo>
                  <a:cubicBezTo>
                    <a:pt x="22" y="422"/>
                    <a:pt x="19" y="423"/>
                    <a:pt x="17" y="425"/>
                  </a:cubicBezTo>
                  <a:cubicBezTo>
                    <a:pt x="15" y="426"/>
                    <a:pt x="13" y="429"/>
                    <a:pt x="12" y="432"/>
                  </a:cubicBezTo>
                  <a:cubicBezTo>
                    <a:pt x="12" y="435"/>
                    <a:pt x="12" y="438"/>
                    <a:pt x="13" y="440"/>
                  </a:cubicBezTo>
                  <a:cubicBezTo>
                    <a:pt x="15" y="442"/>
                    <a:pt x="17" y="444"/>
                    <a:pt x="20" y="445"/>
                  </a:cubicBezTo>
                  <a:cubicBezTo>
                    <a:pt x="23" y="446"/>
                    <a:pt x="38" y="451"/>
                    <a:pt x="52" y="455"/>
                  </a:cubicBezTo>
                  <a:cubicBezTo>
                    <a:pt x="51" y="463"/>
                    <a:pt x="49" y="470"/>
                    <a:pt x="48" y="478"/>
                  </a:cubicBezTo>
                  <a:cubicBezTo>
                    <a:pt x="34" y="478"/>
                    <a:pt x="18" y="477"/>
                    <a:pt x="15" y="477"/>
                  </a:cubicBezTo>
                  <a:cubicBezTo>
                    <a:pt x="12" y="477"/>
                    <a:pt x="9" y="479"/>
                    <a:pt x="7" y="481"/>
                  </a:cubicBezTo>
                  <a:cubicBezTo>
                    <a:pt x="5" y="482"/>
                    <a:pt x="4" y="485"/>
                    <a:pt x="3" y="488"/>
                  </a:cubicBezTo>
                  <a:cubicBezTo>
                    <a:pt x="3" y="491"/>
                    <a:pt x="4" y="494"/>
                    <a:pt x="5" y="496"/>
                  </a:cubicBezTo>
                  <a:cubicBezTo>
                    <a:pt x="7" y="498"/>
                    <a:pt x="9" y="500"/>
                    <a:pt x="12" y="501"/>
                  </a:cubicBezTo>
                  <a:cubicBezTo>
                    <a:pt x="15" y="501"/>
                    <a:pt x="31" y="505"/>
                    <a:pt x="45" y="507"/>
                  </a:cubicBezTo>
                  <a:cubicBezTo>
                    <a:pt x="45" y="515"/>
                    <a:pt x="44" y="522"/>
                    <a:pt x="44" y="530"/>
                  </a:cubicBezTo>
                  <a:cubicBezTo>
                    <a:pt x="30" y="531"/>
                    <a:pt x="14" y="533"/>
                    <a:pt x="11" y="533"/>
                  </a:cubicBezTo>
                  <a:cubicBezTo>
                    <a:pt x="8" y="533"/>
                    <a:pt x="5" y="535"/>
                    <a:pt x="3" y="537"/>
                  </a:cubicBezTo>
                  <a:cubicBezTo>
                    <a:pt x="1" y="539"/>
                    <a:pt x="0" y="542"/>
                    <a:pt x="0" y="545"/>
                  </a:cubicBezTo>
                  <a:cubicBezTo>
                    <a:pt x="0" y="548"/>
                    <a:pt x="1" y="551"/>
                    <a:pt x="3" y="553"/>
                  </a:cubicBezTo>
                  <a:cubicBezTo>
                    <a:pt x="5" y="555"/>
                    <a:pt x="8" y="556"/>
                    <a:pt x="11" y="557"/>
                  </a:cubicBezTo>
                  <a:cubicBezTo>
                    <a:pt x="14" y="557"/>
                    <a:pt x="30" y="559"/>
                    <a:pt x="44" y="560"/>
                  </a:cubicBezTo>
                  <a:cubicBezTo>
                    <a:pt x="44" y="567"/>
                    <a:pt x="45" y="575"/>
                    <a:pt x="45" y="582"/>
                  </a:cubicBezTo>
                  <a:cubicBezTo>
                    <a:pt x="31" y="585"/>
                    <a:pt x="15" y="588"/>
                    <a:pt x="12" y="589"/>
                  </a:cubicBezTo>
                  <a:cubicBezTo>
                    <a:pt x="9" y="590"/>
                    <a:pt x="7" y="592"/>
                    <a:pt x="5" y="594"/>
                  </a:cubicBezTo>
                  <a:cubicBezTo>
                    <a:pt x="4" y="596"/>
                    <a:pt x="3" y="599"/>
                    <a:pt x="3" y="602"/>
                  </a:cubicBezTo>
                  <a:cubicBezTo>
                    <a:pt x="4" y="605"/>
                    <a:pt x="5" y="607"/>
                    <a:pt x="7" y="609"/>
                  </a:cubicBezTo>
                  <a:cubicBezTo>
                    <a:pt x="9" y="611"/>
                    <a:pt x="12" y="613"/>
                    <a:pt x="15" y="613"/>
                  </a:cubicBezTo>
                  <a:cubicBezTo>
                    <a:pt x="18" y="612"/>
                    <a:pt x="34" y="612"/>
                    <a:pt x="48" y="612"/>
                  </a:cubicBezTo>
                  <a:cubicBezTo>
                    <a:pt x="49" y="620"/>
                    <a:pt x="51" y="627"/>
                    <a:pt x="52" y="634"/>
                  </a:cubicBezTo>
                  <a:cubicBezTo>
                    <a:pt x="38" y="639"/>
                    <a:pt x="23" y="644"/>
                    <a:pt x="20" y="645"/>
                  </a:cubicBezTo>
                  <a:cubicBezTo>
                    <a:pt x="17" y="645"/>
                    <a:pt x="15" y="648"/>
                    <a:pt x="13" y="650"/>
                  </a:cubicBezTo>
                  <a:cubicBezTo>
                    <a:pt x="12" y="652"/>
                    <a:pt x="12" y="655"/>
                    <a:pt x="12" y="658"/>
                  </a:cubicBezTo>
                  <a:cubicBezTo>
                    <a:pt x="13" y="661"/>
                    <a:pt x="15" y="664"/>
                    <a:pt x="17" y="665"/>
                  </a:cubicBezTo>
                  <a:cubicBezTo>
                    <a:pt x="19" y="667"/>
                    <a:pt x="22" y="668"/>
                    <a:pt x="25" y="668"/>
                  </a:cubicBezTo>
                  <a:cubicBezTo>
                    <a:pt x="28" y="667"/>
                    <a:pt x="44" y="665"/>
                    <a:pt x="58" y="664"/>
                  </a:cubicBezTo>
                  <a:cubicBezTo>
                    <a:pt x="60" y="671"/>
                    <a:pt x="62" y="678"/>
                    <a:pt x="64" y="686"/>
                  </a:cubicBezTo>
                  <a:cubicBezTo>
                    <a:pt x="51" y="691"/>
                    <a:pt x="36" y="698"/>
                    <a:pt x="33" y="699"/>
                  </a:cubicBezTo>
                  <a:cubicBezTo>
                    <a:pt x="30" y="700"/>
                    <a:pt x="28" y="702"/>
                    <a:pt x="27" y="705"/>
                  </a:cubicBezTo>
                  <a:cubicBezTo>
                    <a:pt x="26" y="708"/>
                    <a:pt x="26" y="710"/>
                    <a:pt x="27" y="713"/>
                  </a:cubicBezTo>
                  <a:cubicBezTo>
                    <a:pt x="28" y="716"/>
                    <a:pt x="30" y="718"/>
                    <a:pt x="32" y="720"/>
                  </a:cubicBezTo>
                  <a:cubicBezTo>
                    <a:pt x="35" y="721"/>
                    <a:pt x="37" y="722"/>
                    <a:pt x="40" y="721"/>
                  </a:cubicBezTo>
                  <a:cubicBezTo>
                    <a:pt x="44" y="721"/>
                    <a:pt x="59" y="717"/>
                    <a:pt x="73" y="714"/>
                  </a:cubicBezTo>
                  <a:cubicBezTo>
                    <a:pt x="76" y="721"/>
                    <a:pt x="78" y="728"/>
                    <a:pt x="81" y="735"/>
                  </a:cubicBezTo>
                  <a:cubicBezTo>
                    <a:pt x="69" y="742"/>
                    <a:pt x="55" y="750"/>
                    <a:pt x="52" y="752"/>
                  </a:cubicBezTo>
                  <a:cubicBezTo>
                    <a:pt x="49" y="753"/>
                    <a:pt x="48" y="756"/>
                    <a:pt x="47" y="758"/>
                  </a:cubicBezTo>
                  <a:cubicBezTo>
                    <a:pt x="46" y="761"/>
                    <a:pt x="46" y="764"/>
                    <a:pt x="47" y="766"/>
                  </a:cubicBezTo>
                  <a:cubicBezTo>
                    <a:pt x="49" y="769"/>
                    <a:pt x="51" y="771"/>
                    <a:pt x="53" y="772"/>
                  </a:cubicBezTo>
                  <a:cubicBezTo>
                    <a:pt x="56" y="774"/>
                    <a:pt x="59" y="774"/>
                    <a:pt x="61" y="773"/>
                  </a:cubicBezTo>
                  <a:cubicBezTo>
                    <a:pt x="65" y="772"/>
                    <a:pt x="80" y="767"/>
                    <a:pt x="93" y="762"/>
                  </a:cubicBezTo>
                  <a:cubicBezTo>
                    <a:pt x="97" y="769"/>
                    <a:pt x="100" y="776"/>
                    <a:pt x="104" y="782"/>
                  </a:cubicBezTo>
                  <a:cubicBezTo>
                    <a:pt x="92" y="791"/>
                    <a:pt x="79" y="800"/>
                    <a:pt x="76" y="802"/>
                  </a:cubicBezTo>
                  <a:cubicBezTo>
                    <a:pt x="74" y="804"/>
                    <a:pt x="72" y="806"/>
                    <a:pt x="72" y="809"/>
                  </a:cubicBezTo>
                  <a:cubicBezTo>
                    <a:pt x="71" y="812"/>
                    <a:pt x="72" y="815"/>
                    <a:pt x="73" y="817"/>
                  </a:cubicBezTo>
                  <a:cubicBezTo>
                    <a:pt x="75" y="820"/>
                    <a:pt x="77" y="822"/>
                    <a:pt x="80" y="823"/>
                  </a:cubicBezTo>
                  <a:cubicBezTo>
                    <a:pt x="82" y="824"/>
                    <a:pt x="85" y="824"/>
                    <a:pt x="88" y="822"/>
                  </a:cubicBezTo>
                  <a:cubicBezTo>
                    <a:pt x="91" y="821"/>
                    <a:pt x="105" y="814"/>
                    <a:pt x="119" y="808"/>
                  </a:cubicBezTo>
                  <a:cubicBezTo>
                    <a:pt x="123" y="815"/>
                    <a:pt x="127" y="821"/>
                    <a:pt x="131" y="827"/>
                  </a:cubicBezTo>
                  <a:cubicBezTo>
                    <a:pt x="120" y="837"/>
                    <a:pt x="108" y="847"/>
                    <a:pt x="106" y="850"/>
                  </a:cubicBezTo>
                  <a:cubicBezTo>
                    <a:pt x="103" y="852"/>
                    <a:pt x="102" y="854"/>
                    <a:pt x="102" y="857"/>
                  </a:cubicBezTo>
                  <a:cubicBezTo>
                    <a:pt x="102" y="860"/>
                    <a:pt x="103" y="863"/>
                    <a:pt x="104" y="865"/>
                  </a:cubicBezTo>
                  <a:cubicBezTo>
                    <a:pt x="106" y="868"/>
                    <a:pt x="108" y="869"/>
                    <a:pt x="111" y="870"/>
                  </a:cubicBezTo>
                  <a:cubicBezTo>
                    <a:pt x="114" y="870"/>
                    <a:pt x="117" y="870"/>
                    <a:pt x="119" y="869"/>
                  </a:cubicBezTo>
                  <a:cubicBezTo>
                    <a:pt x="122" y="867"/>
                    <a:pt x="136" y="859"/>
                    <a:pt x="148" y="851"/>
                  </a:cubicBezTo>
                  <a:cubicBezTo>
                    <a:pt x="153" y="857"/>
                    <a:pt x="158" y="863"/>
                    <a:pt x="163" y="869"/>
                  </a:cubicBezTo>
                  <a:cubicBezTo>
                    <a:pt x="153" y="880"/>
                    <a:pt x="142" y="891"/>
                    <a:pt x="140" y="894"/>
                  </a:cubicBezTo>
                  <a:cubicBezTo>
                    <a:pt x="138" y="896"/>
                    <a:pt x="137" y="899"/>
                    <a:pt x="137" y="902"/>
                  </a:cubicBezTo>
                  <a:cubicBezTo>
                    <a:pt x="137" y="904"/>
                    <a:pt x="138" y="907"/>
                    <a:pt x="140" y="909"/>
                  </a:cubicBezTo>
                  <a:cubicBezTo>
                    <a:pt x="142" y="912"/>
                    <a:pt x="145" y="913"/>
                    <a:pt x="147" y="913"/>
                  </a:cubicBezTo>
                  <a:cubicBezTo>
                    <a:pt x="150" y="914"/>
                    <a:pt x="153" y="913"/>
                    <a:pt x="155" y="911"/>
                  </a:cubicBezTo>
                  <a:cubicBezTo>
                    <a:pt x="158" y="909"/>
                    <a:pt x="171" y="900"/>
                    <a:pt x="183" y="891"/>
                  </a:cubicBezTo>
                  <a:cubicBezTo>
                    <a:pt x="188" y="897"/>
                    <a:pt x="193" y="902"/>
                    <a:pt x="199" y="907"/>
                  </a:cubicBezTo>
                  <a:cubicBezTo>
                    <a:pt x="190" y="919"/>
                    <a:pt x="180" y="932"/>
                    <a:pt x="178" y="934"/>
                  </a:cubicBezTo>
                  <a:cubicBezTo>
                    <a:pt x="177" y="937"/>
                    <a:pt x="176" y="940"/>
                    <a:pt x="176" y="942"/>
                  </a:cubicBezTo>
                  <a:cubicBezTo>
                    <a:pt x="177" y="945"/>
                    <a:pt x="178" y="948"/>
                    <a:pt x="180" y="950"/>
                  </a:cubicBezTo>
                  <a:cubicBezTo>
                    <a:pt x="182" y="952"/>
                    <a:pt x="185" y="953"/>
                    <a:pt x="188" y="953"/>
                  </a:cubicBezTo>
                  <a:cubicBezTo>
                    <a:pt x="191" y="953"/>
                    <a:pt x="194" y="952"/>
                    <a:pt x="196" y="950"/>
                  </a:cubicBezTo>
                  <a:cubicBezTo>
                    <a:pt x="198" y="948"/>
                    <a:pt x="210" y="937"/>
                    <a:pt x="221" y="927"/>
                  </a:cubicBezTo>
                  <a:cubicBezTo>
                    <a:pt x="226" y="932"/>
                    <a:pt x="232" y="937"/>
                    <a:pt x="238" y="941"/>
                  </a:cubicBezTo>
                  <a:cubicBezTo>
                    <a:pt x="231" y="954"/>
                    <a:pt x="223" y="968"/>
                    <a:pt x="221" y="970"/>
                  </a:cubicBezTo>
                  <a:cubicBezTo>
                    <a:pt x="220" y="973"/>
                    <a:pt x="219" y="976"/>
                    <a:pt x="220" y="979"/>
                  </a:cubicBezTo>
                  <a:cubicBezTo>
                    <a:pt x="221" y="981"/>
                    <a:pt x="222" y="984"/>
                    <a:pt x="225" y="986"/>
                  </a:cubicBezTo>
                  <a:cubicBezTo>
                    <a:pt x="227" y="987"/>
                    <a:pt x="230" y="988"/>
                    <a:pt x="233" y="988"/>
                  </a:cubicBezTo>
                  <a:cubicBezTo>
                    <a:pt x="235" y="988"/>
                    <a:pt x="238" y="986"/>
                    <a:pt x="240" y="984"/>
                  </a:cubicBezTo>
                  <a:cubicBezTo>
                    <a:pt x="242" y="982"/>
                    <a:pt x="253" y="970"/>
                    <a:pt x="262" y="959"/>
                  </a:cubicBezTo>
                  <a:cubicBezTo>
                    <a:pt x="269" y="963"/>
                    <a:pt x="275" y="967"/>
                    <a:pt x="281" y="971"/>
                  </a:cubicBezTo>
                  <a:cubicBezTo>
                    <a:pt x="275" y="984"/>
                    <a:pt x="269" y="999"/>
                    <a:pt x="267" y="1002"/>
                  </a:cubicBezTo>
                  <a:cubicBezTo>
                    <a:pt x="266" y="1005"/>
                    <a:pt x="266" y="1008"/>
                    <a:pt x="267" y="1010"/>
                  </a:cubicBezTo>
                  <a:cubicBezTo>
                    <a:pt x="268" y="1013"/>
                    <a:pt x="270" y="1015"/>
                    <a:pt x="272" y="1017"/>
                  </a:cubicBezTo>
                  <a:cubicBezTo>
                    <a:pt x="275" y="1018"/>
                    <a:pt x="278" y="1019"/>
                    <a:pt x="280" y="1018"/>
                  </a:cubicBezTo>
                  <a:cubicBezTo>
                    <a:pt x="283" y="1018"/>
                    <a:pt x="286" y="1016"/>
                    <a:pt x="288" y="1014"/>
                  </a:cubicBezTo>
                  <a:cubicBezTo>
                    <a:pt x="289" y="1011"/>
                    <a:pt x="299" y="998"/>
                    <a:pt x="307" y="986"/>
                  </a:cubicBezTo>
                  <a:cubicBezTo>
                    <a:pt x="314" y="990"/>
                    <a:pt x="320" y="993"/>
                    <a:pt x="327" y="996"/>
                  </a:cubicBezTo>
                  <a:cubicBezTo>
                    <a:pt x="322" y="1010"/>
                    <a:pt x="317" y="1025"/>
                    <a:pt x="316" y="1028"/>
                  </a:cubicBezTo>
                  <a:cubicBezTo>
                    <a:pt x="315" y="1031"/>
                    <a:pt x="316" y="1034"/>
                    <a:pt x="317" y="1037"/>
                  </a:cubicBezTo>
                  <a:cubicBezTo>
                    <a:pt x="318" y="1039"/>
                    <a:pt x="320" y="1041"/>
                    <a:pt x="323" y="1043"/>
                  </a:cubicBezTo>
                  <a:cubicBezTo>
                    <a:pt x="326" y="1044"/>
                    <a:pt x="329" y="1044"/>
                    <a:pt x="331" y="1043"/>
                  </a:cubicBezTo>
                  <a:cubicBezTo>
                    <a:pt x="334" y="1042"/>
                    <a:pt x="336" y="1041"/>
                    <a:pt x="338" y="1038"/>
                  </a:cubicBezTo>
                  <a:cubicBezTo>
                    <a:pt x="339" y="1035"/>
                    <a:pt x="347" y="1021"/>
                    <a:pt x="354" y="1009"/>
                  </a:cubicBezTo>
                  <a:cubicBezTo>
                    <a:pt x="361" y="1011"/>
                    <a:pt x="368" y="1014"/>
                    <a:pt x="375" y="1017"/>
                  </a:cubicBezTo>
                  <a:cubicBezTo>
                    <a:pt x="372" y="1031"/>
                    <a:pt x="369" y="1046"/>
                    <a:pt x="368" y="1050"/>
                  </a:cubicBezTo>
                  <a:cubicBezTo>
                    <a:pt x="367" y="1053"/>
                    <a:pt x="368" y="1055"/>
                    <a:pt x="370" y="1058"/>
                  </a:cubicBezTo>
                  <a:cubicBezTo>
                    <a:pt x="371" y="1060"/>
                    <a:pt x="373" y="1062"/>
                    <a:pt x="376" y="1063"/>
                  </a:cubicBezTo>
                  <a:cubicBezTo>
                    <a:pt x="379" y="1064"/>
                    <a:pt x="382" y="1064"/>
                    <a:pt x="384" y="1063"/>
                  </a:cubicBezTo>
                  <a:cubicBezTo>
                    <a:pt x="387" y="1062"/>
                    <a:pt x="389" y="1060"/>
                    <a:pt x="390" y="1057"/>
                  </a:cubicBezTo>
                  <a:cubicBezTo>
                    <a:pt x="392" y="1054"/>
                    <a:pt x="398" y="1039"/>
                    <a:pt x="404" y="1026"/>
                  </a:cubicBezTo>
                  <a:cubicBezTo>
                    <a:pt x="411" y="1028"/>
                    <a:pt x="418" y="1030"/>
                    <a:pt x="426" y="1032"/>
                  </a:cubicBezTo>
                  <a:cubicBezTo>
                    <a:pt x="424" y="1046"/>
                    <a:pt x="422" y="1062"/>
                    <a:pt x="422" y="1065"/>
                  </a:cubicBezTo>
                  <a:cubicBezTo>
                    <a:pt x="421" y="1068"/>
                    <a:pt x="422" y="1071"/>
                    <a:pt x="424" y="1073"/>
                  </a:cubicBezTo>
                  <a:cubicBezTo>
                    <a:pt x="426" y="1075"/>
                    <a:pt x="428" y="1077"/>
                    <a:pt x="431" y="1078"/>
                  </a:cubicBezTo>
                  <a:cubicBezTo>
                    <a:pt x="434" y="1078"/>
                    <a:pt x="437" y="1078"/>
                    <a:pt x="439" y="1077"/>
                  </a:cubicBezTo>
                  <a:cubicBezTo>
                    <a:pt x="442" y="1075"/>
                    <a:pt x="444" y="1073"/>
                    <a:pt x="445" y="1070"/>
                  </a:cubicBezTo>
                  <a:cubicBezTo>
                    <a:pt x="446" y="1067"/>
                    <a:pt x="450" y="1052"/>
                    <a:pt x="455" y="1038"/>
                  </a:cubicBezTo>
                  <a:cubicBezTo>
                    <a:pt x="462" y="1039"/>
                    <a:pt x="470" y="1040"/>
                    <a:pt x="477" y="1041"/>
                  </a:cubicBezTo>
                  <a:cubicBezTo>
                    <a:pt x="477" y="1056"/>
                    <a:pt x="477" y="1072"/>
                    <a:pt x="477" y="1075"/>
                  </a:cubicBezTo>
                  <a:cubicBezTo>
                    <a:pt x="477" y="1078"/>
                    <a:pt x="478" y="1081"/>
                    <a:pt x="480" y="1083"/>
                  </a:cubicBezTo>
                  <a:cubicBezTo>
                    <a:pt x="482" y="1085"/>
                    <a:pt x="484" y="1086"/>
                    <a:pt x="487" y="1087"/>
                  </a:cubicBezTo>
                  <a:cubicBezTo>
                    <a:pt x="490" y="1087"/>
                    <a:pt x="493" y="1086"/>
                    <a:pt x="495" y="1085"/>
                  </a:cubicBezTo>
                  <a:cubicBezTo>
                    <a:pt x="498" y="1083"/>
                    <a:pt x="499" y="1081"/>
                    <a:pt x="500" y="1078"/>
                  </a:cubicBezTo>
                  <a:cubicBezTo>
                    <a:pt x="501" y="1075"/>
                    <a:pt x="504" y="1059"/>
                    <a:pt x="507" y="1045"/>
                  </a:cubicBezTo>
                  <a:cubicBezTo>
                    <a:pt x="514" y="1045"/>
                    <a:pt x="522" y="1046"/>
                    <a:pt x="529" y="1046"/>
                  </a:cubicBezTo>
                  <a:cubicBezTo>
                    <a:pt x="531" y="1060"/>
                    <a:pt x="532" y="1076"/>
                    <a:pt x="532" y="1079"/>
                  </a:cubicBezTo>
                  <a:cubicBezTo>
                    <a:pt x="533" y="1082"/>
                    <a:pt x="534" y="1085"/>
                    <a:pt x="536" y="1087"/>
                  </a:cubicBezTo>
                  <a:cubicBezTo>
                    <a:pt x="538" y="1089"/>
                    <a:pt x="541" y="1090"/>
                    <a:pt x="544" y="1090"/>
                  </a:cubicBezTo>
                  <a:cubicBezTo>
                    <a:pt x="547" y="1090"/>
                    <a:pt x="550" y="1089"/>
                    <a:pt x="552" y="1087"/>
                  </a:cubicBezTo>
                  <a:cubicBezTo>
                    <a:pt x="554" y="1085"/>
                    <a:pt x="556" y="1082"/>
                    <a:pt x="556" y="1079"/>
                  </a:cubicBezTo>
                  <a:cubicBezTo>
                    <a:pt x="556" y="1076"/>
                    <a:pt x="558" y="1060"/>
                    <a:pt x="559" y="1046"/>
                  </a:cubicBezTo>
                  <a:cubicBezTo>
                    <a:pt x="567" y="1046"/>
                    <a:pt x="574" y="1045"/>
                    <a:pt x="582" y="1045"/>
                  </a:cubicBezTo>
                  <a:cubicBezTo>
                    <a:pt x="584" y="1059"/>
                    <a:pt x="588" y="1075"/>
                    <a:pt x="588" y="1078"/>
                  </a:cubicBezTo>
                  <a:cubicBezTo>
                    <a:pt x="589" y="1081"/>
                    <a:pt x="591" y="1083"/>
                    <a:pt x="593" y="1085"/>
                  </a:cubicBezTo>
                  <a:cubicBezTo>
                    <a:pt x="595" y="1086"/>
                    <a:pt x="598" y="1087"/>
                    <a:pt x="601" y="1087"/>
                  </a:cubicBezTo>
                  <a:cubicBezTo>
                    <a:pt x="604" y="1086"/>
                    <a:pt x="606" y="1085"/>
                    <a:pt x="608" y="1083"/>
                  </a:cubicBezTo>
                  <a:cubicBezTo>
                    <a:pt x="610" y="1081"/>
                    <a:pt x="612" y="1078"/>
                    <a:pt x="612" y="1075"/>
                  </a:cubicBezTo>
                  <a:cubicBezTo>
                    <a:pt x="612" y="1072"/>
                    <a:pt x="611" y="1056"/>
                    <a:pt x="611" y="1041"/>
                  </a:cubicBezTo>
                  <a:cubicBezTo>
                    <a:pt x="619" y="1040"/>
                    <a:pt x="626" y="1039"/>
                    <a:pt x="633" y="1038"/>
                  </a:cubicBezTo>
                  <a:cubicBezTo>
                    <a:pt x="638" y="1052"/>
                    <a:pt x="643" y="1067"/>
                    <a:pt x="644" y="1070"/>
                  </a:cubicBezTo>
                  <a:cubicBezTo>
                    <a:pt x="644" y="1073"/>
                    <a:pt x="646" y="1075"/>
                    <a:pt x="649" y="1077"/>
                  </a:cubicBezTo>
                  <a:cubicBezTo>
                    <a:pt x="651" y="1078"/>
                    <a:pt x="654" y="1078"/>
                    <a:pt x="657" y="1078"/>
                  </a:cubicBezTo>
                  <a:cubicBezTo>
                    <a:pt x="660" y="1077"/>
                    <a:pt x="662" y="1075"/>
                    <a:pt x="664" y="1073"/>
                  </a:cubicBezTo>
                  <a:cubicBezTo>
                    <a:pt x="666" y="1071"/>
                    <a:pt x="667" y="1068"/>
                    <a:pt x="667" y="1065"/>
                  </a:cubicBezTo>
                  <a:cubicBezTo>
                    <a:pt x="666" y="1062"/>
                    <a:pt x="664" y="1046"/>
                    <a:pt x="663" y="1032"/>
                  </a:cubicBezTo>
                  <a:cubicBezTo>
                    <a:pt x="670" y="1030"/>
                    <a:pt x="677" y="1028"/>
                    <a:pt x="684" y="1026"/>
                  </a:cubicBezTo>
                  <a:cubicBezTo>
                    <a:pt x="690" y="1039"/>
                    <a:pt x="697" y="1054"/>
                    <a:pt x="698" y="1057"/>
                  </a:cubicBezTo>
                  <a:cubicBezTo>
                    <a:pt x="699" y="1060"/>
                    <a:pt x="701" y="1062"/>
                    <a:pt x="704" y="1063"/>
                  </a:cubicBezTo>
                  <a:cubicBezTo>
                    <a:pt x="706" y="1064"/>
                    <a:pt x="709" y="1064"/>
                    <a:pt x="712" y="1063"/>
                  </a:cubicBezTo>
                  <a:cubicBezTo>
                    <a:pt x="715" y="1062"/>
                    <a:pt x="717" y="1060"/>
                    <a:pt x="719" y="1058"/>
                  </a:cubicBezTo>
                  <a:cubicBezTo>
                    <a:pt x="720" y="1055"/>
                    <a:pt x="721" y="1053"/>
                    <a:pt x="720" y="1050"/>
                  </a:cubicBezTo>
                  <a:cubicBezTo>
                    <a:pt x="719" y="1046"/>
                    <a:pt x="716" y="1031"/>
                    <a:pt x="713" y="1017"/>
                  </a:cubicBezTo>
                  <a:cubicBezTo>
                    <a:pt x="720" y="1014"/>
                    <a:pt x="727" y="1011"/>
                    <a:pt x="734" y="1009"/>
                  </a:cubicBezTo>
                  <a:cubicBezTo>
                    <a:pt x="741" y="1021"/>
                    <a:pt x="749" y="1035"/>
                    <a:pt x="750" y="1038"/>
                  </a:cubicBezTo>
                  <a:cubicBezTo>
                    <a:pt x="752" y="1041"/>
                    <a:pt x="754" y="1042"/>
                    <a:pt x="757" y="1043"/>
                  </a:cubicBezTo>
                  <a:cubicBezTo>
                    <a:pt x="760" y="1044"/>
                    <a:pt x="763" y="1044"/>
                    <a:pt x="765" y="1043"/>
                  </a:cubicBezTo>
                  <a:cubicBezTo>
                    <a:pt x="768" y="1041"/>
                    <a:pt x="770" y="1039"/>
                    <a:pt x="771" y="1037"/>
                  </a:cubicBezTo>
                  <a:cubicBezTo>
                    <a:pt x="772" y="1034"/>
                    <a:pt x="773" y="1031"/>
                    <a:pt x="772" y="1028"/>
                  </a:cubicBezTo>
                  <a:cubicBezTo>
                    <a:pt x="771" y="1025"/>
                    <a:pt x="766" y="1010"/>
                    <a:pt x="761" y="996"/>
                  </a:cubicBezTo>
                  <a:cubicBezTo>
                    <a:pt x="768" y="993"/>
                    <a:pt x="775" y="990"/>
                    <a:pt x="781" y="986"/>
                  </a:cubicBezTo>
                  <a:cubicBezTo>
                    <a:pt x="790" y="998"/>
                    <a:pt x="799" y="1011"/>
                    <a:pt x="801" y="1014"/>
                  </a:cubicBezTo>
                  <a:cubicBezTo>
                    <a:pt x="802" y="1016"/>
                    <a:pt x="805" y="1018"/>
                    <a:pt x="808" y="1018"/>
                  </a:cubicBezTo>
                  <a:cubicBezTo>
                    <a:pt x="811" y="1019"/>
                    <a:pt x="813" y="1018"/>
                    <a:pt x="816" y="1017"/>
                  </a:cubicBezTo>
                  <a:cubicBezTo>
                    <a:pt x="819" y="1015"/>
                    <a:pt x="820" y="1013"/>
                    <a:pt x="821" y="1010"/>
                  </a:cubicBezTo>
                  <a:cubicBezTo>
                    <a:pt x="822" y="1008"/>
                    <a:pt x="822" y="1005"/>
                    <a:pt x="821" y="1002"/>
                  </a:cubicBezTo>
                  <a:cubicBezTo>
                    <a:pt x="820" y="999"/>
                    <a:pt x="813" y="984"/>
                    <a:pt x="807" y="971"/>
                  </a:cubicBezTo>
                  <a:cubicBezTo>
                    <a:pt x="813" y="967"/>
                    <a:pt x="820" y="963"/>
                    <a:pt x="826" y="959"/>
                  </a:cubicBezTo>
                  <a:cubicBezTo>
                    <a:pt x="836" y="970"/>
                    <a:pt x="846" y="982"/>
                    <a:pt x="848" y="984"/>
                  </a:cubicBezTo>
                  <a:cubicBezTo>
                    <a:pt x="850" y="986"/>
                    <a:pt x="853" y="988"/>
                    <a:pt x="856" y="988"/>
                  </a:cubicBezTo>
                  <a:cubicBezTo>
                    <a:pt x="858" y="988"/>
                    <a:pt x="861" y="987"/>
                    <a:pt x="864" y="986"/>
                  </a:cubicBezTo>
                  <a:cubicBezTo>
                    <a:pt x="866" y="984"/>
                    <a:pt x="868" y="981"/>
                    <a:pt x="868" y="979"/>
                  </a:cubicBezTo>
                  <a:cubicBezTo>
                    <a:pt x="869" y="976"/>
                    <a:pt x="869" y="973"/>
                    <a:pt x="867" y="970"/>
                  </a:cubicBezTo>
                  <a:cubicBezTo>
                    <a:pt x="866" y="968"/>
                    <a:pt x="857" y="954"/>
                    <a:pt x="850" y="941"/>
                  </a:cubicBezTo>
                  <a:cubicBezTo>
                    <a:pt x="856" y="937"/>
                    <a:pt x="862" y="932"/>
                    <a:pt x="867" y="927"/>
                  </a:cubicBezTo>
                  <a:cubicBezTo>
                    <a:pt x="878" y="937"/>
                    <a:pt x="890" y="948"/>
                    <a:pt x="892" y="950"/>
                  </a:cubicBezTo>
                  <a:cubicBezTo>
                    <a:pt x="895" y="952"/>
                    <a:pt x="897" y="953"/>
                    <a:pt x="900" y="953"/>
                  </a:cubicBezTo>
                  <a:cubicBezTo>
                    <a:pt x="903" y="953"/>
                    <a:pt x="906" y="952"/>
                    <a:pt x="908" y="950"/>
                  </a:cubicBezTo>
                  <a:cubicBezTo>
                    <a:pt x="910" y="948"/>
                    <a:pt x="911" y="945"/>
                    <a:pt x="912" y="942"/>
                  </a:cubicBezTo>
                  <a:cubicBezTo>
                    <a:pt x="912" y="940"/>
                    <a:pt x="912" y="937"/>
                    <a:pt x="910" y="934"/>
                  </a:cubicBezTo>
                  <a:cubicBezTo>
                    <a:pt x="908" y="932"/>
                    <a:pt x="898" y="919"/>
                    <a:pt x="890" y="907"/>
                  </a:cubicBezTo>
                  <a:cubicBezTo>
                    <a:pt x="895" y="902"/>
                    <a:pt x="900" y="897"/>
                    <a:pt x="906" y="891"/>
                  </a:cubicBezTo>
                  <a:cubicBezTo>
                    <a:pt x="917" y="900"/>
                    <a:pt x="930" y="909"/>
                    <a:pt x="933" y="911"/>
                  </a:cubicBezTo>
                  <a:cubicBezTo>
                    <a:pt x="935" y="913"/>
                    <a:pt x="938" y="914"/>
                    <a:pt x="941" y="913"/>
                  </a:cubicBezTo>
                  <a:cubicBezTo>
                    <a:pt x="944" y="913"/>
                    <a:pt x="946" y="912"/>
                    <a:pt x="948" y="909"/>
                  </a:cubicBezTo>
                  <a:cubicBezTo>
                    <a:pt x="950" y="907"/>
                    <a:pt x="951" y="904"/>
                    <a:pt x="951" y="902"/>
                  </a:cubicBezTo>
                  <a:cubicBezTo>
                    <a:pt x="951" y="899"/>
                    <a:pt x="950" y="896"/>
                    <a:pt x="948" y="894"/>
                  </a:cubicBezTo>
                  <a:cubicBezTo>
                    <a:pt x="946" y="891"/>
                    <a:pt x="935" y="880"/>
                    <a:pt x="926" y="869"/>
                  </a:cubicBezTo>
                  <a:cubicBezTo>
                    <a:pt x="930" y="863"/>
                    <a:pt x="935" y="857"/>
                    <a:pt x="940" y="851"/>
                  </a:cubicBezTo>
                  <a:cubicBezTo>
                    <a:pt x="952" y="859"/>
                    <a:pt x="966" y="867"/>
                    <a:pt x="969" y="869"/>
                  </a:cubicBezTo>
                  <a:cubicBezTo>
                    <a:pt x="971" y="870"/>
                    <a:pt x="974" y="870"/>
                    <a:pt x="977" y="870"/>
                  </a:cubicBezTo>
                  <a:cubicBezTo>
                    <a:pt x="980" y="869"/>
                    <a:pt x="982" y="868"/>
                    <a:pt x="984" y="865"/>
                  </a:cubicBezTo>
                  <a:cubicBezTo>
                    <a:pt x="986" y="863"/>
                    <a:pt x="986" y="860"/>
                    <a:pt x="986" y="857"/>
                  </a:cubicBezTo>
                  <a:cubicBezTo>
                    <a:pt x="986" y="854"/>
                    <a:pt x="985" y="852"/>
                    <a:pt x="983" y="850"/>
                  </a:cubicBezTo>
                  <a:cubicBezTo>
                    <a:pt x="980" y="847"/>
                    <a:pt x="968" y="837"/>
                    <a:pt x="957" y="827"/>
                  </a:cubicBezTo>
                  <a:cubicBezTo>
                    <a:pt x="962" y="821"/>
                    <a:pt x="966" y="815"/>
                    <a:pt x="970" y="808"/>
                  </a:cubicBezTo>
                  <a:cubicBezTo>
                    <a:pt x="983" y="814"/>
                    <a:pt x="997" y="821"/>
                    <a:pt x="1000" y="822"/>
                  </a:cubicBezTo>
                  <a:cubicBezTo>
                    <a:pt x="1003" y="824"/>
                    <a:pt x="1006" y="824"/>
                    <a:pt x="1009" y="823"/>
                  </a:cubicBezTo>
                  <a:cubicBezTo>
                    <a:pt x="1011" y="822"/>
                    <a:pt x="1013" y="820"/>
                    <a:pt x="1015" y="817"/>
                  </a:cubicBezTo>
                  <a:cubicBezTo>
                    <a:pt x="1016" y="815"/>
                    <a:pt x="1017" y="812"/>
                    <a:pt x="1016" y="809"/>
                  </a:cubicBezTo>
                  <a:cubicBezTo>
                    <a:pt x="1016" y="806"/>
                    <a:pt x="1014" y="804"/>
                    <a:pt x="1012" y="802"/>
                  </a:cubicBezTo>
                  <a:cubicBezTo>
                    <a:pt x="1009" y="800"/>
                    <a:pt x="996" y="791"/>
                    <a:pt x="985" y="782"/>
                  </a:cubicBezTo>
                  <a:cubicBezTo>
                    <a:pt x="988" y="776"/>
                    <a:pt x="992" y="769"/>
                    <a:pt x="995" y="762"/>
                  </a:cubicBezTo>
                  <a:cubicBezTo>
                    <a:pt x="1009" y="767"/>
                    <a:pt x="1024" y="772"/>
                    <a:pt x="1027" y="773"/>
                  </a:cubicBezTo>
                  <a:cubicBezTo>
                    <a:pt x="1030" y="774"/>
                    <a:pt x="1032" y="774"/>
                    <a:pt x="1035" y="772"/>
                  </a:cubicBezTo>
                  <a:cubicBezTo>
                    <a:pt x="1038" y="771"/>
                    <a:pt x="1040" y="769"/>
                    <a:pt x="1041" y="766"/>
                  </a:cubicBezTo>
                  <a:cubicBezTo>
                    <a:pt x="1042" y="764"/>
                    <a:pt x="1042" y="761"/>
                    <a:pt x="1041" y="758"/>
                  </a:cubicBezTo>
                  <a:cubicBezTo>
                    <a:pt x="1041" y="756"/>
                    <a:pt x="1039" y="753"/>
                    <a:pt x="1036" y="752"/>
                  </a:cubicBezTo>
                  <a:cubicBezTo>
                    <a:pt x="1033" y="750"/>
                    <a:pt x="1020" y="742"/>
                    <a:pt x="1007" y="735"/>
                  </a:cubicBezTo>
                  <a:cubicBezTo>
                    <a:pt x="1010" y="728"/>
                    <a:pt x="1012" y="721"/>
                    <a:pt x="1015" y="714"/>
                  </a:cubicBezTo>
                  <a:cubicBezTo>
                    <a:pt x="1029" y="717"/>
                    <a:pt x="1045" y="721"/>
                    <a:pt x="1048" y="721"/>
                  </a:cubicBezTo>
                  <a:cubicBezTo>
                    <a:pt x="1051" y="722"/>
                    <a:pt x="1054" y="721"/>
                    <a:pt x="1056" y="720"/>
                  </a:cubicBezTo>
                  <a:cubicBezTo>
                    <a:pt x="1058" y="718"/>
                    <a:pt x="1060" y="716"/>
                    <a:pt x="1061" y="713"/>
                  </a:cubicBezTo>
                  <a:cubicBezTo>
                    <a:pt x="1062" y="710"/>
                    <a:pt x="1062" y="708"/>
                    <a:pt x="1061" y="705"/>
                  </a:cubicBezTo>
                  <a:cubicBezTo>
                    <a:pt x="1060" y="702"/>
                    <a:pt x="1058" y="700"/>
                    <a:pt x="1055" y="699"/>
                  </a:cubicBezTo>
                  <a:cubicBezTo>
                    <a:pt x="1052" y="698"/>
                    <a:pt x="1038" y="691"/>
                    <a:pt x="1024" y="686"/>
                  </a:cubicBezTo>
                  <a:cubicBezTo>
                    <a:pt x="1026" y="678"/>
                    <a:pt x="1028" y="671"/>
                    <a:pt x="1030" y="664"/>
                  </a:cubicBezTo>
                  <a:cubicBezTo>
                    <a:pt x="1045" y="665"/>
                    <a:pt x="1060" y="667"/>
                    <a:pt x="1064" y="668"/>
                  </a:cubicBezTo>
                  <a:cubicBezTo>
                    <a:pt x="1066" y="668"/>
                    <a:pt x="1069" y="667"/>
                    <a:pt x="1071" y="665"/>
                  </a:cubicBezTo>
                  <a:cubicBezTo>
                    <a:pt x="1074" y="664"/>
                    <a:pt x="1075" y="661"/>
                    <a:pt x="1076" y="658"/>
                  </a:cubicBezTo>
                  <a:cubicBezTo>
                    <a:pt x="1077" y="655"/>
                    <a:pt x="1076" y="652"/>
                    <a:pt x="1075" y="650"/>
                  </a:cubicBezTo>
                  <a:cubicBezTo>
                    <a:pt x="1073" y="648"/>
                    <a:pt x="1071" y="645"/>
                    <a:pt x="1068" y="645"/>
                  </a:cubicBezTo>
                  <a:cubicBezTo>
                    <a:pt x="1065" y="644"/>
                    <a:pt x="1050" y="639"/>
                    <a:pt x="1036" y="634"/>
                  </a:cubicBezTo>
                  <a:cubicBezTo>
                    <a:pt x="1038" y="627"/>
                    <a:pt x="1039" y="620"/>
                    <a:pt x="1040" y="612"/>
                  </a:cubicBezTo>
                  <a:cubicBezTo>
                    <a:pt x="1054" y="612"/>
                    <a:pt x="1070" y="612"/>
                    <a:pt x="1073" y="613"/>
                  </a:cubicBezTo>
                  <a:cubicBezTo>
                    <a:pt x="1076" y="613"/>
                    <a:pt x="1079" y="611"/>
                    <a:pt x="1081" y="609"/>
                  </a:cubicBezTo>
                  <a:cubicBezTo>
                    <a:pt x="1083" y="607"/>
                    <a:pt x="1085" y="605"/>
                    <a:pt x="1085" y="602"/>
                  </a:cubicBezTo>
                  <a:cubicBezTo>
                    <a:pt x="1085" y="599"/>
                    <a:pt x="1084" y="596"/>
                    <a:pt x="1083" y="594"/>
                  </a:cubicBezTo>
                  <a:cubicBezTo>
                    <a:pt x="1081" y="592"/>
                    <a:pt x="1079" y="590"/>
                    <a:pt x="1076" y="589"/>
                  </a:cubicBezTo>
                  <a:cubicBezTo>
                    <a:pt x="1073" y="588"/>
                    <a:pt x="1057" y="585"/>
                    <a:pt x="1043" y="582"/>
                  </a:cubicBezTo>
                  <a:cubicBezTo>
                    <a:pt x="1043" y="575"/>
                    <a:pt x="1044" y="567"/>
                    <a:pt x="1044" y="560"/>
                  </a:cubicBezTo>
                  <a:cubicBezTo>
                    <a:pt x="1059" y="559"/>
                    <a:pt x="1074" y="557"/>
                    <a:pt x="1078" y="557"/>
                  </a:cubicBezTo>
                  <a:close/>
                  <a:moveTo>
                    <a:pt x="544" y="979"/>
                  </a:moveTo>
                  <a:cubicBezTo>
                    <a:pt x="305" y="979"/>
                    <a:pt x="111" y="785"/>
                    <a:pt x="111" y="545"/>
                  </a:cubicBezTo>
                  <a:cubicBezTo>
                    <a:pt x="111" y="305"/>
                    <a:pt x="305" y="111"/>
                    <a:pt x="544" y="111"/>
                  </a:cubicBezTo>
                  <a:cubicBezTo>
                    <a:pt x="783" y="111"/>
                    <a:pt x="977" y="305"/>
                    <a:pt x="977" y="545"/>
                  </a:cubicBezTo>
                  <a:cubicBezTo>
                    <a:pt x="977" y="785"/>
                    <a:pt x="783" y="979"/>
                    <a:pt x="544" y="979"/>
                  </a:cubicBezTo>
                  <a:close/>
                </a:path>
              </a:pathLst>
            </a:custGeom>
            <a:solidFill>
              <a:srgbClr val="5B9BD5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60" name="îşlïḓè">
              <a:extLst>
                <a:ext uri="{FF2B5EF4-FFF2-40B4-BE49-F238E27FC236}">
                  <a16:creationId xmlns="" xmlns:a16="http://schemas.microsoft.com/office/drawing/2014/main" id="{91343F61-0DFC-4EC3-8C7D-402867B218F5}"/>
                </a:ext>
              </a:extLst>
            </p:cNvPr>
            <p:cNvSpPr/>
            <p:nvPr/>
          </p:nvSpPr>
          <p:spPr bwMode="auto">
            <a:xfrm>
              <a:off x="1333247" y="4781588"/>
              <a:ext cx="1840429" cy="1613676"/>
            </a:xfrm>
            <a:custGeom>
              <a:avLst/>
              <a:gdLst/>
              <a:ahLst/>
              <a:cxnLst>
                <a:cxn ang="0">
                  <a:pos x="420" y="206"/>
                </a:cxn>
                <a:cxn ang="0">
                  <a:pos x="423" y="176"/>
                </a:cxn>
                <a:cxn ang="0">
                  <a:pos x="410" y="149"/>
                </a:cxn>
                <a:cxn ang="0">
                  <a:pos x="384" y="141"/>
                </a:cxn>
                <a:cxn ang="0">
                  <a:pos x="394" y="103"/>
                </a:cxn>
                <a:cxn ang="0">
                  <a:pos x="378" y="81"/>
                </a:cxn>
                <a:cxn ang="0">
                  <a:pos x="340" y="77"/>
                </a:cxn>
                <a:cxn ang="0">
                  <a:pos x="341" y="50"/>
                </a:cxn>
                <a:cxn ang="0">
                  <a:pos x="320" y="28"/>
                </a:cxn>
                <a:cxn ang="0">
                  <a:pos x="291" y="21"/>
                </a:cxn>
                <a:cxn ang="0">
                  <a:pos x="268" y="36"/>
                </a:cxn>
                <a:cxn ang="0">
                  <a:pos x="245" y="4"/>
                </a:cxn>
                <a:cxn ang="0">
                  <a:pos x="218" y="1"/>
                </a:cxn>
                <a:cxn ang="0">
                  <a:pos x="190" y="29"/>
                </a:cxn>
                <a:cxn ang="0">
                  <a:pos x="170" y="10"/>
                </a:cxn>
                <a:cxn ang="0">
                  <a:pos x="140" y="12"/>
                </a:cxn>
                <a:cxn ang="0">
                  <a:pos x="116" y="30"/>
                </a:cxn>
                <a:cxn ang="0">
                  <a:pos x="112" y="57"/>
                </a:cxn>
                <a:cxn ang="0">
                  <a:pos x="74" y="54"/>
                </a:cxn>
                <a:cxn ang="0">
                  <a:pos x="54" y="73"/>
                </a:cxn>
                <a:cxn ang="0">
                  <a:pos x="58" y="112"/>
                </a:cxn>
                <a:cxn ang="0">
                  <a:pos x="30" y="116"/>
                </a:cxn>
                <a:cxn ang="0">
                  <a:pos x="13" y="140"/>
                </a:cxn>
                <a:cxn ang="0">
                  <a:pos x="11" y="170"/>
                </a:cxn>
                <a:cxn ang="0">
                  <a:pos x="29" y="190"/>
                </a:cxn>
                <a:cxn ang="0">
                  <a:pos x="2" y="218"/>
                </a:cxn>
                <a:cxn ang="0">
                  <a:pos x="4" y="245"/>
                </a:cxn>
                <a:cxn ang="0">
                  <a:pos x="36" y="268"/>
                </a:cxn>
                <a:cxn ang="0">
                  <a:pos x="21" y="291"/>
                </a:cxn>
                <a:cxn ang="0">
                  <a:pos x="29" y="320"/>
                </a:cxn>
                <a:cxn ang="0">
                  <a:pos x="50" y="341"/>
                </a:cxn>
                <a:cxn ang="0">
                  <a:pos x="77" y="340"/>
                </a:cxn>
                <a:cxn ang="0">
                  <a:pos x="81" y="379"/>
                </a:cxn>
                <a:cxn ang="0">
                  <a:pos x="103" y="394"/>
                </a:cxn>
                <a:cxn ang="0">
                  <a:pos x="141" y="384"/>
                </a:cxn>
                <a:cxn ang="0">
                  <a:pos x="149" y="411"/>
                </a:cxn>
                <a:cxn ang="0">
                  <a:pos x="176" y="424"/>
                </a:cxn>
                <a:cxn ang="0">
                  <a:pos x="206" y="420"/>
                </a:cxn>
                <a:cxn ang="0">
                  <a:pos x="223" y="399"/>
                </a:cxn>
                <a:cxn ang="0">
                  <a:pos x="255" y="421"/>
                </a:cxn>
                <a:cxn ang="0">
                  <a:pos x="281" y="414"/>
                </a:cxn>
                <a:cxn ang="0">
                  <a:pos x="298" y="379"/>
                </a:cxn>
                <a:cxn ang="0">
                  <a:pos x="323" y="389"/>
                </a:cxn>
                <a:cxn ang="0">
                  <a:pos x="350" y="377"/>
                </a:cxn>
                <a:cxn ang="0">
                  <a:pos x="367" y="352"/>
                </a:cxn>
                <a:cxn ang="0">
                  <a:pos x="361" y="325"/>
                </a:cxn>
                <a:cxn ang="0">
                  <a:pos x="399" y="315"/>
                </a:cxn>
                <a:cxn ang="0">
                  <a:pos x="410" y="290"/>
                </a:cxn>
                <a:cxn ang="0">
                  <a:pos x="394" y="255"/>
                </a:cxn>
                <a:cxn ang="0">
                  <a:pos x="418" y="242"/>
                </a:cxn>
                <a:cxn ang="0">
                  <a:pos x="63" y="213"/>
                </a:cxn>
              </a:cxnLst>
              <a:rect l="0" t="0" r="r" b="b"/>
              <a:pathLst>
                <a:path w="427" h="427">
                  <a:moveTo>
                    <a:pt x="420" y="221"/>
                  </a:moveTo>
                  <a:cubicBezTo>
                    <a:pt x="422" y="220"/>
                    <a:pt x="424" y="219"/>
                    <a:pt x="425" y="218"/>
                  </a:cubicBezTo>
                  <a:cubicBezTo>
                    <a:pt x="426" y="217"/>
                    <a:pt x="427" y="215"/>
                    <a:pt x="427" y="213"/>
                  </a:cubicBezTo>
                  <a:cubicBezTo>
                    <a:pt x="427" y="211"/>
                    <a:pt x="426" y="210"/>
                    <a:pt x="425" y="208"/>
                  </a:cubicBezTo>
                  <a:cubicBezTo>
                    <a:pt x="424" y="207"/>
                    <a:pt x="422" y="206"/>
                    <a:pt x="420" y="206"/>
                  </a:cubicBezTo>
                  <a:cubicBezTo>
                    <a:pt x="418" y="206"/>
                    <a:pt x="408" y="205"/>
                    <a:pt x="399" y="204"/>
                  </a:cubicBezTo>
                  <a:cubicBezTo>
                    <a:pt x="398" y="199"/>
                    <a:pt x="398" y="195"/>
                    <a:pt x="397" y="190"/>
                  </a:cubicBezTo>
                  <a:cubicBezTo>
                    <a:pt x="406" y="188"/>
                    <a:pt x="416" y="185"/>
                    <a:pt x="418" y="184"/>
                  </a:cubicBezTo>
                  <a:cubicBezTo>
                    <a:pt x="420" y="184"/>
                    <a:pt x="422" y="183"/>
                    <a:pt x="422" y="181"/>
                  </a:cubicBezTo>
                  <a:cubicBezTo>
                    <a:pt x="423" y="180"/>
                    <a:pt x="424" y="178"/>
                    <a:pt x="423" y="176"/>
                  </a:cubicBezTo>
                  <a:cubicBezTo>
                    <a:pt x="423" y="174"/>
                    <a:pt x="422" y="173"/>
                    <a:pt x="421" y="172"/>
                  </a:cubicBezTo>
                  <a:cubicBezTo>
                    <a:pt x="419" y="170"/>
                    <a:pt x="418" y="170"/>
                    <a:pt x="416" y="170"/>
                  </a:cubicBezTo>
                  <a:cubicBezTo>
                    <a:pt x="414" y="170"/>
                    <a:pt x="403" y="171"/>
                    <a:pt x="394" y="172"/>
                  </a:cubicBezTo>
                  <a:cubicBezTo>
                    <a:pt x="393" y="167"/>
                    <a:pt x="392" y="163"/>
                    <a:pt x="391" y="159"/>
                  </a:cubicBezTo>
                  <a:cubicBezTo>
                    <a:pt x="399" y="155"/>
                    <a:pt x="408" y="150"/>
                    <a:pt x="410" y="149"/>
                  </a:cubicBezTo>
                  <a:cubicBezTo>
                    <a:pt x="412" y="148"/>
                    <a:pt x="413" y="147"/>
                    <a:pt x="414" y="145"/>
                  </a:cubicBezTo>
                  <a:cubicBezTo>
                    <a:pt x="414" y="144"/>
                    <a:pt x="414" y="142"/>
                    <a:pt x="414" y="140"/>
                  </a:cubicBezTo>
                  <a:cubicBezTo>
                    <a:pt x="413" y="138"/>
                    <a:pt x="412" y="137"/>
                    <a:pt x="410" y="136"/>
                  </a:cubicBezTo>
                  <a:cubicBezTo>
                    <a:pt x="409" y="135"/>
                    <a:pt x="407" y="135"/>
                    <a:pt x="405" y="135"/>
                  </a:cubicBezTo>
                  <a:cubicBezTo>
                    <a:pt x="403" y="136"/>
                    <a:pt x="393" y="138"/>
                    <a:pt x="384" y="141"/>
                  </a:cubicBezTo>
                  <a:cubicBezTo>
                    <a:pt x="382" y="137"/>
                    <a:pt x="380" y="133"/>
                    <a:pt x="378" y="129"/>
                  </a:cubicBezTo>
                  <a:cubicBezTo>
                    <a:pt x="386" y="123"/>
                    <a:pt x="394" y="117"/>
                    <a:pt x="396" y="116"/>
                  </a:cubicBezTo>
                  <a:cubicBezTo>
                    <a:pt x="398" y="115"/>
                    <a:pt x="399" y="113"/>
                    <a:pt x="399" y="112"/>
                  </a:cubicBezTo>
                  <a:cubicBezTo>
                    <a:pt x="399" y="110"/>
                    <a:pt x="399" y="108"/>
                    <a:pt x="398" y="106"/>
                  </a:cubicBezTo>
                  <a:cubicBezTo>
                    <a:pt x="397" y="105"/>
                    <a:pt x="396" y="104"/>
                    <a:pt x="394" y="103"/>
                  </a:cubicBezTo>
                  <a:cubicBezTo>
                    <a:pt x="392" y="102"/>
                    <a:pt x="390" y="102"/>
                    <a:pt x="389" y="103"/>
                  </a:cubicBezTo>
                  <a:cubicBezTo>
                    <a:pt x="387" y="104"/>
                    <a:pt x="377" y="108"/>
                    <a:pt x="369" y="112"/>
                  </a:cubicBezTo>
                  <a:cubicBezTo>
                    <a:pt x="367" y="108"/>
                    <a:pt x="364" y="105"/>
                    <a:pt x="361" y="101"/>
                  </a:cubicBezTo>
                  <a:cubicBezTo>
                    <a:pt x="368" y="94"/>
                    <a:pt x="375" y="87"/>
                    <a:pt x="377" y="86"/>
                  </a:cubicBezTo>
                  <a:cubicBezTo>
                    <a:pt x="378" y="84"/>
                    <a:pt x="378" y="83"/>
                    <a:pt x="378" y="81"/>
                  </a:cubicBezTo>
                  <a:cubicBezTo>
                    <a:pt x="378" y="79"/>
                    <a:pt x="378" y="77"/>
                    <a:pt x="377" y="76"/>
                  </a:cubicBezTo>
                  <a:cubicBezTo>
                    <a:pt x="375" y="74"/>
                    <a:pt x="374" y="74"/>
                    <a:pt x="372" y="73"/>
                  </a:cubicBezTo>
                  <a:cubicBezTo>
                    <a:pt x="370" y="73"/>
                    <a:pt x="369" y="73"/>
                    <a:pt x="367" y="74"/>
                  </a:cubicBezTo>
                  <a:cubicBezTo>
                    <a:pt x="365" y="75"/>
                    <a:pt x="357" y="81"/>
                    <a:pt x="349" y="87"/>
                  </a:cubicBezTo>
                  <a:cubicBezTo>
                    <a:pt x="346" y="83"/>
                    <a:pt x="343" y="80"/>
                    <a:pt x="340" y="77"/>
                  </a:cubicBezTo>
                  <a:cubicBezTo>
                    <a:pt x="345" y="69"/>
                    <a:pt x="351" y="61"/>
                    <a:pt x="352" y="59"/>
                  </a:cubicBezTo>
                  <a:cubicBezTo>
                    <a:pt x="353" y="58"/>
                    <a:pt x="353" y="56"/>
                    <a:pt x="353" y="54"/>
                  </a:cubicBezTo>
                  <a:cubicBezTo>
                    <a:pt x="353" y="52"/>
                    <a:pt x="352" y="51"/>
                    <a:pt x="350" y="50"/>
                  </a:cubicBezTo>
                  <a:cubicBezTo>
                    <a:pt x="349" y="48"/>
                    <a:pt x="347" y="48"/>
                    <a:pt x="345" y="48"/>
                  </a:cubicBezTo>
                  <a:cubicBezTo>
                    <a:pt x="344" y="48"/>
                    <a:pt x="342" y="48"/>
                    <a:pt x="341" y="50"/>
                  </a:cubicBezTo>
                  <a:cubicBezTo>
                    <a:pt x="339" y="51"/>
                    <a:pt x="332" y="58"/>
                    <a:pt x="325" y="65"/>
                  </a:cubicBezTo>
                  <a:cubicBezTo>
                    <a:pt x="322" y="62"/>
                    <a:pt x="318" y="60"/>
                    <a:pt x="314" y="57"/>
                  </a:cubicBezTo>
                  <a:cubicBezTo>
                    <a:pt x="318" y="49"/>
                    <a:pt x="322" y="39"/>
                    <a:pt x="323" y="37"/>
                  </a:cubicBezTo>
                  <a:cubicBezTo>
                    <a:pt x="324" y="36"/>
                    <a:pt x="324" y="34"/>
                    <a:pt x="323" y="32"/>
                  </a:cubicBezTo>
                  <a:cubicBezTo>
                    <a:pt x="323" y="31"/>
                    <a:pt x="322" y="29"/>
                    <a:pt x="320" y="28"/>
                  </a:cubicBezTo>
                  <a:cubicBezTo>
                    <a:pt x="318" y="27"/>
                    <a:pt x="317" y="27"/>
                    <a:pt x="315" y="27"/>
                  </a:cubicBezTo>
                  <a:cubicBezTo>
                    <a:pt x="313" y="28"/>
                    <a:pt x="311" y="28"/>
                    <a:pt x="310" y="30"/>
                  </a:cubicBezTo>
                  <a:cubicBezTo>
                    <a:pt x="309" y="32"/>
                    <a:pt x="303" y="40"/>
                    <a:pt x="298" y="48"/>
                  </a:cubicBezTo>
                  <a:cubicBezTo>
                    <a:pt x="294" y="46"/>
                    <a:pt x="290" y="44"/>
                    <a:pt x="286" y="42"/>
                  </a:cubicBezTo>
                  <a:cubicBezTo>
                    <a:pt x="288" y="33"/>
                    <a:pt x="290" y="23"/>
                    <a:pt x="291" y="21"/>
                  </a:cubicBezTo>
                  <a:cubicBezTo>
                    <a:pt x="291" y="19"/>
                    <a:pt x="291" y="17"/>
                    <a:pt x="290" y="16"/>
                  </a:cubicBezTo>
                  <a:cubicBezTo>
                    <a:pt x="289" y="14"/>
                    <a:pt x="288" y="13"/>
                    <a:pt x="286" y="12"/>
                  </a:cubicBezTo>
                  <a:cubicBezTo>
                    <a:pt x="284" y="12"/>
                    <a:pt x="283" y="12"/>
                    <a:pt x="281" y="12"/>
                  </a:cubicBezTo>
                  <a:cubicBezTo>
                    <a:pt x="279" y="13"/>
                    <a:pt x="278" y="14"/>
                    <a:pt x="277" y="16"/>
                  </a:cubicBezTo>
                  <a:cubicBezTo>
                    <a:pt x="276" y="18"/>
                    <a:pt x="272" y="27"/>
                    <a:pt x="268" y="36"/>
                  </a:cubicBezTo>
                  <a:cubicBezTo>
                    <a:pt x="264" y="34"/>
                    <a:pt x="259" y="33"/>
                    <a:pt x="255" y="32"/>
                  </a:cubicBezTo>
                  <a:cubicBezTo>
                    <a:pt x="255" y="23"/>
                    <a:pt x="256" y="12"/>
                    <a:pt x="256" y="10"/>
                  </a:cubicBezTo>
                  <a:cubicBezTo>
                    <a:pt x="257" y="8"/>
                    <a:pt x="256" y="7"/>
                    <a:pt x="255" y="5"/>
                  </a:cubicBezTo>
                  <a:cubicBezTo>
                    <a:pt x="254" y="4"/>
                    <a:pt x="252" y="3"/>
                    <a:pt x="250" y="3"/>
                  </a:cubicBezTo>
                  <a:cubicBezTo>
                    <a:pt x="248" y="2"/>
                    <a:pt x="247" y="3"/>
                    <a:pt x="245" y="4"/>
                  </a:cubicBezTo>
                  <a:cubicBezTo>
                    <a:pt x="244" y="5"/>
                    <a:pt x="242" y="6"/>
                    <a:pt x="242" y="8"/>
                  </a:cubicBezTo>
                  <a:cubicBezTo>
                    <a:pt x="241" y="10"/>
                    <a:pt x="239" y="20"/>
                    <a:pt x="236" y="29"/>
                  </a:cubicBezTo>
                  <a:cubicBezTo>
                    <a:pt x="232" y="28"/>
                    <a:pt x="227" y="28"/>
                    <a:pt x="223" y="28"/>
                  </a:cubicBezTo>
                  <a:cubicBezTo>
                    <a:pt x="222" y="18"/>
                    <a:pt x="221" y="8"/>
                    <a:pt x="221" y="6"/>
                  </a:cubicBezTo>
                  <a:cubicBezTo>
                    <a:pt x="220" y="4"/>
                    <a:pt x="220" y="2"/>
                    <a:pt x="218" y="1"/>
                  </a:cubicBezTo>
                  <a:cubicBezTo>
                    <a:pt x="217" y="0"/>
                    <a:pt x="215" y="0"/>
                    <a:pt x="213" y="0"/>
                  </a:cubicBezTo>
                  <a:cubicBezTo>
                    <a:pt x="211" y="0"/>
                    <a:pt x="210" y="0"/>
                    <a:pt x="208" y="1"/>
                  </a:cubicBezTo>
                  <a:cubicBezTo>
                    <a:pt x="207" y="2"/>
                    <a:pt x="206" y="4"/>
                    <a:pt x="206" y="6"/>
                  </a:cubicBezTo>
                  <a:cubicBezTo>
                    <a:pt x="206" y="8"/>
                    <a:pt x="205" y="18"/>
                    <a:pt x="204" y="28"/>
                  </a:cubicBezTo>
                  <a:cubicBezTo>
                    <a:pt x="199" y="28"/>
                    <a:pt x="195" y="28"/>
                    <a:pt x="190" y="29"/>
                  </a:cubicBezTo>
                  <a:cubicBezTo>
                    <a:pt x="188" y="20"/>
                    <a:pt x="185" y="10"/>
                    <a:pt x="185" y="8"/>
                  </a:cubicBezTo>
                  <a:cubicBezTo>
                    <a:pt x="184" y="6"/>
                    <a:pt x="183" y="5"/>
                    <a:pt x="181" y="4"/>
                  </a:cubicBezTo>
                  <a:cubicBezTo>
                    <a:pt x="180" y="3"/>
                    <a:pt x="178" y="2"/>
                    <a:pt x="176" y="3"/>
                  </a:cubicBezTo>
                  <a:cubicBezTo>
                    <a:pt x="174" y="3"/>
                    <a:pt x="173" y="4"/>
                    <a:pt x="172" y="5"/>
                  </a:cubicBezTo>
                  <a:cubicBezTo>
                    <a:pt x="171" y="7"/>
                    <a:pt x="170" y="8"/>
                    <a:pt x="170" y="10"/>
                  </a:cubicBezTo>
                  <a:cubicBezTo>
                    <a:pt x="170" y="12"/>
                    <a:pt x="171" y="23"/>
                    <a:pt x="172" y="32"/>
                  </a:cubicBezTo>
                  <a:cubicBezTo>
                    <a:pt x="167" y="33"/>
                    <a:pt x="163" y="34"/>
                    <a:pt x="159" y="36"/>
                  </a:cubicBezTo>
                  <a:cubicBezTo>
                    <a:pt x="155" y="27"/>
                    <a:pt x="150" y="18"/>
                    <a:pt x="149" y="16"/>
                  </a:cubicBezTo>
                  <a:cubicBezTo>
                    <a:pt x="149" y="14"/>
                    <a:pt x="147" y="13"/>
                    <a:pt x="146" y="12"/>
                  </a:cubicBezTo>
                  <a:cubicBezTo>
                    <a:pt x="144" y="12"/>
                    <a:pt x="142" y="12"/>
                    <a:pt x="140" y="12"/>
                  </a:cubicBezTo>
                  <a:cubicBezTo>
                    <a:pt x="139" y="13"/>
                    <a:pt x="137" y="14"/>
                    <a:pt x="136" y="16"/>
                  </a:cubicBezTo>
                  <a:cubicBezTo>
                    <a:pt x="135" y="17"/>
                    <a:pt x="135" y="19"/>
                    <a:pt x="136" y="21"/>
                  </a:cubicBezTo>
                  <a:cubicBezTo>
                    <a:pt x="136" y="23"/>
                    <a:pt x="139" y="33"/>
                    <a:pt x="141" y="42"/>
                  </a:cubicBezTo>
                  <a:cubicBezTo>
                    <a:pt x="137" y="44"/>
                    <a:pt x="133" y="46"/>
                    <a:pt x="129" y="48"/>
                  </a:cubicBezTo>
                  <a:cubicBezTo>
                    <a:pt x="123" y="40"/>
                    <a:pt x="117" y="32"/>
                    <a:pt x="116" y="30"/>
                  </a:cubicBezTo>
                  <a:cubicBezTo>
                    <a:pt x="115" y="28"/>
                    <a:pt x="113" y="28"/>
                    <a:pt x="112" y="27"/>
                  </a:cubicBezTo>
                  <a:cubicBezTo>
                    <a:pt x="110" y="27"/>
                    <a:pt x="108" y="27"/>
                    <a:pt x="107" y="28"/>
                  </a:cubicBezTo>
                  <a:cubicBezTo>
                    <a:pt x="105" y="29"/>
                    <a:pt x="104" y="31"/>
                    <a:pt x="103" y="32"/>
                  </a:cubicBezTo>
                  <a:cubicBezTo>
                    <a:pt x="103" y="34"/>
                    <a:pt x="103" y="36"/>
                    <a:pt x="103" y="37"/>
                  </a:cubicBezTo>
                  <a:cubicBezTo>
                    <a:pt x="104" y="39"/>
                    <a:pt x="109" y="49"/>
                    <a:pt x="112" y="57"/>
                  </a:cubicBezTo>
                  <a:cubicBezTo>
                    <a:pt x="109" y="60"/>
                    <a:pt x="105" y="62"/>
                    <a:pt x="101" y="65"/>
                  </a:cubicBezTo>
                  <a:cubicBezTo>
                    <a:pt x="95" y="58"/>
                    <a:pt x="87" y="51"/>
                    <a:pt x="86" y="50"/>
                  </a:cubicBezTo>
                  <a:cubicBezTo>
                    <a:pt x="85" y="48"/>
                    <a:pt x="83" y="48"/>
                    <a:pt x="81" y="48"/>
                  </a:cubicBezTo>
                  <a:cubicBezTo>
                    <a:pt x="79" y="48"/>
                    <a:pt x="78" y="48"/>
                    <a:pt x="76" y="50"/>
                  </a:cubicBezTo>
                  <a:cubicBezTo>
                    <a:pt x="75" y="51"/>
                    <a:pt x="74" y="52"/>
                    <a:pt x="74" y="54"/>
                  </a:cubicBezTo>
                  <a:cubicBezTo>
                    <a:pt x="73" y="56"/>
                    <a:pt x="74" y="58"/>
                    <a:pt x="75" y="59"/>
                  </a:cubicBezTo>
                  <a:cubicBezTo>
                    <a:pt x="76" y="61"/>
                    <a:pt x="82" y="69"/>
                    <a:pt x="87" y="77"/>
                  </a:cubicBezTo>
                  <a:cubicBezTo>
                    <a:pt x="84" y="80"/>
                    <a:pt x="81" y="83"/>
                    <a:pt x="77" y="87"/>
                  </a:cubicBezTo>
                  <a:cubicBezTo>
                    <a:pt x="70" y="81"/>
                    <a:pt x="61" y="75"/>
                    <a:pt x="60" y="74"/>
                  </a:cubicBezTo>
                  <a:cubicBezTo>
                    <a:pt x="58" y="73"/>
                    <a:pt x="56" y="73"/>
                    <a:pt x="54" y="73"/>
                  </a:cubicBezTo>
                  <a:cubicBezTo>
                    <a:pt x="53" y="74"/>
                    <a:pt x="51" y="74"/>
                    <a:pt x="50" y="76"/>
                  </a:cubicBezTo>
                  <a:cubicBezTo>
                    <a:pt x="49" y="77"/>
                    <a:pt x="48" y="79"/>
                    <a:pt x="48" y="81"/>
                  </a:cubicBezTo>
                  <a:cubicBezTo>
                    <a:pt x="48" y="83"/>
                    <a:pt x="49" y="84"/>
                    <a:pt x="50" y="86"/>
                  </a:cubicBezTo>
                  <a:cubicBezTo>
                    <a:pt x="51" y="87"/>
                    <a:pt x="59" y="94"/>
                    <a:pt x="65" y="101"/>
                  </a:cubicBezTo>
                  <a:cubicBezTo>
                    <a:pt x="63" y="105"/>
                    <a:pt x="60" y="108"/>
                    <a:pt x="58" y="112"/>
                  </a:cubicBezTo>
                  <a:cubicBezTo>
                    <a:pt x="49" y="108"/>
                    <a:pt x="40" y="104"/>
                    <a:pt x="38" y="103"/>
                  </a:cubicBezTo>
                  <a:cubicBezTo>
                    <a:pt x="36" y="102"/>
                    <a:pt x="34" y="102"/>
                    <a:pt x="33" y="103"/>
                  </a:cubicBezTo>
                  <a:cubicBezTo>
                    <a:pt x="31" y="104"/>
                    <a:pt x="29" y="105"/>
                    <a:pt x="29" y="106"/>
                  </a:cubicBezTo>
                  <a:cubicBezTo>
                    <a:pt x="28" y="108"/>
                    <a:pt x="27" y="110"/>
                    <a:pt x="28" y="112"/>
                  </a:cubicBezTo>
                  <a:cubicBezTo>
                    <a:pt x="28" y="113"/>
                    <a:pt x="29" y="115"/>
                    <a:pt x="30" y="116"/>
                  </a:cubicBezTo>
                  <a:cubicBezTo>
                    <a:pt x="32" y="117"/>
                    <a:pt x="41" y="123"/>
                    <a:pt x="48" y="129"/>
                  </a:cubicBezTo>
                  <a:cubicBezTo>
                    <a:pt x="46" y="133"/>
                    <a:pt x="44" y="137"/>
                    <a:pt x="42" y="141"/>
                  </a:cubicBezTo>
                  <a:cubicBezTo>
                    <a:pt x="33" y="138"/>
                    <a:pt x="23" y="136"/>
                    <a:pt x="21" y="135"/>
                  </a:cubicBezTo>
                  <a:cubicBezTo>
                    <a:pt x="20" y="135"/>
                    <a:pt x="18" y="135"/>
                    <a:pt x="16" y="136"/>
                  </a:cubicBezTo>
                  <a:cubicBezTo>
                    <a:pt x="15" y="137"/>
                    <a:pt x="13" y="138"/>
                    <a:pt x="13" y="140"/>
                  </a:cubicBezTo>
                  <a:cubicBezTo>
                    <a:pt x="12" y="142"/>
                    <a:pt x="12" y="144"/>
                    <a:pt x="13" y="145"/>
                  </a:cubicBezTo>
                  <a:cubicBezTo>
                    <a:pt x="13" y="147"/>
                    <a:pt x="15" y="148"/>
                    <a:pt x="16" y="149"/>
                  </a:cubicBezTo>
                  <a:cubicBezTo>
                    <a:pt x="18" y="150"/>
                    <a:pt x="28" y="155"/>
                    <a:pt x="36" y="159"/>
                  </a:cubicBezTo>
                  <a:cubicBezTo>
                    <a:pt x="35" y="163"/>
                    <a:pt x="33" y="167"/>
                    <a:pt x="32" y="172"/>
                  </a:cubicBezTo>
                  <a:cubicBezTo>
                    <a:pt x="23" y="171"/>
                    <a:pt x="13" y="170"/>
                    <a:pt x="11" y="170"/>
                  </a:cubicBezTo>
                  <a:cubicBezTo>
                    <a:pt x="9" y="170"/>
                    <a:pt x="7" y="170"/>
                    <a:pt x="6" y="172"/>
                  </a:cubicBezTo>
                  <a:cubicBezTo>
                    <a:pt x="4" y="173"/>
                    <a:pt x="4" y="174"/>
                    <a:pt x="3" y="176"/>
                  </a:cubicBezTo>
                  <a:cubicBezTo>
                    <a:pt x="3" y="178"/>
                    <a:pt x="3" y="180"/>
                    <a:pt x="4" y="181"/>
                  </a:cubicBezTo>
                  <a:cubicBezTo>
                    <a:pt x="5" y="183"/>
                    <a:pt x="6" y="184"/>
                    <a:pt x="8" y="184"/>
                  </a:cubicBezTo>
                  <a:cubicBezTo>
                    <a:pt x="10" y="185"/>
                    <a:pt x="20" y="188"/>
                    <a:pt x="29" y="190"/>
                  </a:cubicBezTo>
                  <a:cubicBezTo>
                    <a:pt x="29" y="195"/>
                    <a:pt x="28" y="199"/>
                    <a:pt x="28" y="204"/>
                  </a:cubicBezTo>
                  <a:cubicBezTo>
                    <a:pt x="19" y="205"/>
                    <a:pt x="8" y="206"/>
                    <a:pt x="6" y="206"/>
                  </a:cubicBezTo>
                  <a:cubicBezTo>
                    <a:pt x="5" y="206"/>
                    <a:pt x="3" y="207"/>
                    <a:pt x="2" y="208"/>
                  </a:cubicBezTo>
                  <a:cubicBezTo>
                    <a:pt x="1" y="210"/>
                    <a:pt x="0" y="211"/>
                    <a:pt x="0" y="213"/>
                  </a:cubicBezTo>
                  <a:cubicBezTo>
                    <a:pt x="0" y="215"/>
                    <a:pt x="1" y="217"/>
                    <a:pt x="2" y="218"/>
                  </a:cubicBezTo>
                  <a:cubicBezTo>
                    <a:pt x="3" y="219"/>
                    <a:pt x="5" y="220"/>
                    <a:pt x="6" y="221"/>
                  </a:cubicBezTo>
                  <a:cubicBezTo>
                    <a:pt x="8" y="221"/>
                    <a:pt x="19" y="222"/>
                    <a:pt x="28" y="223"/>
                  </a:cubicBezTo>
                  <a:cubicBezTo>
                    <a:pt x="28" y="227"/>
                    <a:pt x="29" y="232"/>
                    <a:pt x="29" y="236"/>
                  </a:cubicBezTo>
                  <a:cubicBezTo>
                    <a:pt x="20" y="239"/>
                    <a:pt x="10" y="241"/>
                    <a:pt x="8" y="242"/>
                  </a:cubicBezTo>
                  <a:cubicBezTo>
                    <a:pt x="6" y="242"/>
                    <a:pt x="5" y="244"/>
                    <a:pt x="4" y="245"/>
                  </a:cubicBezTo>
                  <a:cubicBezTo>
                    <a:pt x="3" y="247"/>
                    <a:pt x="3" y="248"/>
                    <a:pt x="3" y="250"/>
                  </a:cubicBezTo>
                  <a:cubicBezTo>
                    <a:pt x="4" y="252"/>
                    <a:pt x="4" y="254"/>
                    <a:pt x="6" y="255"/>
                  </a:cubicBezTo>
                  <a:cubicBezTo>
                    <a:pt x="7" y="256"/>
                    <a:pt x="9" y="257"/>
                    <a:pt x="11" y="256"/>
                  </a:cubicBezTo>
                  <a:cubicBezTo>
                    <a:pt x="13" y="256"/>
                    <a:pt x="23" y="255"/>
                    <a:pt x="32" y="255"/>
                  </a:cubicBezTo>
                  <a:cubicBezTo>
                    <a:pt x="33" y="259"/>
                    <a:pt x="35" y="264"/>
                    <a:pt x="36" y="268"/>
                  </a:cubicBezTo>
                  <a:cubicBezTo>
                    <a:pt x="28" y="272"/>
                    <a:pt x="18" y="276"/>
                    <a:pt x="16" y="277"/>
                  </a:cubicBezTo>
                  <a:cubicBezTo>
                    <a:pt x="15" y="278"/>
                    <a:pt x="13" y="279"/>
                    <a:pt x="13" y="281"/>
                  </a:cubicBezTo>
                  <a:cubicBezTo>
                    <a:pt x="12" y="283"/>
                    <a:pt x="12" y="285"/>
                    <a:pt x="13" y="286"/>
                  </a:cubicBezTo>
                  <a:cubicBezTo>
                    <a:pt x="13" y="288"/>
                    <a:pt x="15" y="289"/>
                    <a:pt x="16" y="290"/>
                  </a:cubicBezTo>
                  <a:cubicBezTo>
                    <a:pt x="18" y="291"/>
                    <a:pt x="20" y="292"/>
                    <a:pt x="21" y="291"/>
                  </a:cubicBezTo>
                  <a:cubicBezTo>
                    <a:pt x="23" y="290"/>
                    <a:pt x="33" y="288"/>
                    <a:pt x="42" y="286"/>
                  </a:cubicBezTo>
                  <a:cubicBezTo>
                    <a:pt x="44" y="290"/>
                    <a:pt x="46" y="294"/>
                    <a:pt x="48" y="298"/>
                  </a:cubicBezTo>
                  <a:cubicBezTo>
                    <a:pt x="41" y="303"/>
                    <a:pt x="32" y="309"/>
                    <a:pt x="30" y="310"/>
                  </a:cubicBezTo>
                  <a:cubicBezTo>
                    <a:pt x="29" y="312"/>
                    <a:pt x="28" y="313"/>
                    <a:pt x="28" y="315"/>
                  </a:cubicBezTo>
                  <a:cubicBezTo>
                    <a:pt x="27" y="317"/>
                    <a:pt x="28" y="318"/>
                    <a:pt x="29" y="320"/>
                  </a:cubicBezTo>
                  <a:cubicBezTo>
                    <a:pt x="29" y="322"/>
                    <a:pt x="31" y="323"/>
                    <a:pt x="33" y="323"/>
                  </a:cubicBezTo>
                  <a:cubicBezTo>
                    <a:pt x="34" y="324"/>
                    <a:pt x="36" y="324"/>
                    <a:pt x="38" y="323"/>
                  </a:cubicBezTo>
                  <a:cubicBezTo>
                    <a:pt x="40" y="322"/>
                    <a:pt x="49" y="318"/>
                    <a:pt x="58" y="314"/>
                  </a:cubicBezTo>
                  <a:cubicBezTo>
                    <a:pt x="60" y="318"/>
                    <a:pt x="63" y="322"/>
                    <a:pt x="65" y="325"/>
                  </a:cubicBezTo>
                  <a:cubicBezTo>
                    <a:pt x="59" y="332"/>
                    <a:pt x="51" y="339"/>
                    <a:pt x="50" y="341"/>
                  </a:cubicBezTo>
                  <a:cubicBezTo>
                    <a:pt x="49" y="342"/>
                    <a:pt x="48" y="344"/>
                    <a:pt x="48" y="346"/>
                  </a:cubicBezTo>
                  <a:cubicBezTo>
                    <a:pt x="48" y="347"/>
                    <a:pt x="49" y="349"/>
                    <a:pt x="50" y="351"/>
                  </a:cubicBezTo>
                  <a:cubicBezTo>
                    <a:pt x="51" y="352"/>
                    <a:pt x="53" y="353"/>
                    <a:pt x="54" y="353"/>
                  </a:cubicBezTo>
                  <a:cubicBezTo>
                    <a:pt x="56" y="353"/>
                    <a:pt x="58" y="353"/>
                    <a:pt x="60" y="352"/>
                  </a:cubicBezTo>
                  <a:cubicBezTo>
                    <a:pt x="61" y="351"/>
                    <a:pt x="70" y="345"/>
                    <a:pt x="77" y="340"/>
                  </a:cubicBezTo>
                  <a:cubicBezTo>
                    <a:pt x="81" y="343"/>
                    <a:pt x="84" y="346"/>
                    <a:pt x="87" y="349"/>
                  </a:cubicBezTo>
                  <a:cubicBezTo>
                    <a:pt x="82" y="357"/>
                    <a:pt x="76" y="366"/>
                    <a:pt x="75" y="367"/>
                  </a:cubicBezTo>
                  <a:cubicBezTo>
                    <a:pt x="74" y="369"/>
                    <a:pt x="73" y="371"/>
                    <a:pt x="74" y="372"/>
                  </a:cubicBezTo>
                  <a:cubicBezTo>
                    <a:pt x="74" y="374"/>
                    <a:pt x="75" y="376"/>
                    <a:pt x="76" y="377"/>
                  </a:cubicBezTo>
                  <a:cubicBezTo>
                    <a:pt x="78" y="378"/>
                    <a:pt x="79" y="379"/>
                    <a:pt x="81" y="379"/>
                  </a:cubicBezTo>
                  <a:cubicBezTo>
                    <a:pt x="83" y="379"/>
                    <a:pt x="85" y="378"/>
                    <a:pt x="86" y="377"/>
                  </a:cubicBezTo>
                  <a:cubicBezTo>
                    <a:pt x="87" y="375"/>
                    <a:pt x="95" y="368"/>
                    <a:pt x="101" y="361"/>
                  </a:cubicBezTo>
                  <a:cubicBezTo>
                    <a:pt x="105" y="364"/>
                    <a:pt x="109" y="367"/>
                    <a:pt x="112" y="369"/>
                  </a:cubicBezTo>
                  <a:cubicBezTo>
                    <a:pt x="109" y="378"/>
                    <a:pt x="104" y="387"/>
                    <a:pt x="103" y="389"/>
                  </a:cubicBezTo>
                  <a:cubicBezTo>
                    <a:pt x="103" y="391"/>
                    <a:pt x="103" y="393"/>
                    <a:pt x="103" y="394"/>
                  </a:cubicBezTo>
                  <a:cubicBezTo>
                    <a:pt x="104" y="396"/>
                    <a:pt x="105" y="397"/>
                    <a:pt x="107" y="398"/>
                  </a:cubicBezTo>
                  <a:cubicBezTo>
                    <a:pt x="108" y="399"/>
                    <a:pt x="110" y="399"/>
                    <a:pt x="112" y="399"/>
                  </a:cubicBezTo>
                  <a:cubicBezTo>
                    <a:pt x="113" y="399"/>
                    <a:pt x="115" y="398"/>
                    <a:pt x="116" y="396"/>
                  </a:cubicBezTo>
                  <a:cubicBezTo>
                    <a:pt x="117" y="395"/>
                    <a:pt x="123" y="386"/>
                    <a:pt x="129" y="379"/>
                  </a:cubicBezTo>
                  <a:cubicBezTo>
                    <a:pt x="133" y="381"/>
                    <a:pt x="137" y="383"/>
                    <a:pt x="141" y="384"/>
                  </a:cubicBezTo>
                  <a:cubicBezTo>
                    <a:pt x="139" y="393"/>
                    <a:pt x="136" y="403"/>
                    <a:pt x="136" y="405"/>
                  </a:cubicBezTo>
                  <a:cubicBezTo>
                    <a:pt x="135" y="407"/>
                    <a:pt x="135" y="409"/>
                    <a:pt x="136" y="411"/>
                  </a:cubicBezTo>
                  <a:cubicBezTo>
                    <a:pt x="137" y="412"/>
                    <a:pt x="139" y="413"/>
                    <a:pt x="140" y="414"/>
                  </a:cubicBezTo>
                  <a:cubicBezTo>
                    <a:pt x="142" y="415"/>
                    <a:pt x="144" y="415"/>
                    <a:pt x="146" y="414"/>
                  </a:cubicBezTo>
                  <a:cubicBezTo>
                    <a:pt x="147" y="413"/>
                    <a:pt x="149" y="412"/>
                    <a:pt x="149" y="411"/>
                  </a:cubicBezTo>
                  <a:cubicBezTo>
                    <a:pt x="150" y="409"/>
                    <a:pt x="155" y="399"/>
                    <a:pt x="159" y="391"/>
                  </a:cubicBezTo>
                  <a:cubicBezTo>
                    <a:pt x="163" y="392"/>
                    <a:pt x="167" y="393"/>
                    <a:pt x="172" y="394"/>
                  </a:cubicBezTo>
                  <a:cubicBezTo>
                    <a:pt x="171" y="404"/>
                    <a:pt x="170" y="414"/>
                    <a:pt x="170" y="416"/>
                  </a:cubicBezTo>
                  <a:cubicBezTo>
                    <a:pt x="170" y="418"/>
                    <a:pt x="171" y="420"/>
                    <a:pt x="172" y="421"/>
                  </a:cubicBezTo>
                  <a:cubicBezTo>
                    <a:pt x="173" y="422"/>
                    <a:pt x="174" y="423"/>
                    <a:pt x="176" y="424"/>
                  </a:cubicBezTo>
                  <a:cubicBezTo>
                    <a:pt x="178" y="424"/>
                    <a:pt x="180" y="424"/>
                    <a:pt x="181" y="423"/>
                  </a:cubicBezTo>
                  <a:cubicBezTo>
                    <a:pt x="183" y="422"/>
                    <a:pt x="184" y="420"/>
                    <a:pt x="185" y="419"/>
                  </a:cubicBezTo>
                  <a:cubicBezTo>
                    <a:pt x="185" y="417"/>
                    <a:pt x="188" y="407"/>
                    <a:pt x="190" y="398"/>
                  </a:cubicBezTo>
                  <a:cubicBezTo>
                    <a:pt x="195" y="398"/>
                    <a:pt x="199" y="399"/>
                    <a:pt x="204" y="399"/>
                  </a:cubicBezTo>
                  <a:cubicBezTo>
                    <a:pt x="205" y="408"/>
                    <a:pt x="206" y="418"/>
                    <a:pt x="206" y="420"/>
                  </a:cubicBezTo>
                  <a:cubicBezTo>
                    <a:pt x="206" y="422"/>
                    <a:pt x="207" y="424"/>
                    <a:pt x="208" y="425"/>
                  </a:cubicBezTo>
                  <a:cubicBezTo>
                    <a:pt x="210" y="426"/>
                    <a:pt x="211" y="427"/>
                    <a:pt x="213" y="427"/>
                  </a:cubicBezTo>
                  <a:cubicBezTo>
                    <a:pt x="215" y="427"/>
                    <a:pt x="217" y="426"/>
                    <a:pt x="218" y="425"/>
                  </a:cubicBezTo>
                  <a:cubicBezTo>
                    <a:pt x="220" y="424"/>
                    <a:pt x="220" y="422"/>
                    <a:pt x="221" y="420"/>
                  </a:cubicBezTo>
                  <a:cubicBezTo>
                    <a:pt x="221" y="418"/>
                    <a:pt x="222" y="408"/>
                    <a:pt x="223" y="399"/>
                  </a:cubicBezTo>
                  <a:cubicBezTo>
                    <a:pt x="227" y="399"/>
                    <a:pt x="232" y="398"/>
                    <a:pt x="236" y="398"/>
                  </a:cubicBezTo>
                  <a:cubicBezTo>
                    <a:pt x="239" y="407"/>
                    <a:pt x="241" y="417"/>
                    <a:pt x="242" y="419"/>
                  </a:cubicBezTo>
                  <a:cubicBezTo>
                    <a:pt x="242" y="420"/>
                    <a:pt x="244" y="422"/>
                    <a:pt x="245" y="423"/>
                  </a:cubicBezTo>
                  <a:cubicBezTo>
                    <a:pt x="247" y="424"/>
                    <a:pt x="248" y="424"/>
                    <a:pt x="250" y="424"/>
                  </a:cubicBezTo>
                  <a:cubicBezTo>
                    <a:pt x="252" y="423"/>
                    <a:pt x="254" y="422"/>
                    <a:pt x="255" y="421"/>
                  </a:cubicBezTo>
                  <a:cubicBezTo>
                    <a:pt x="256" y="420"/>
                    <a:pt x="257" y="418"/>
                    <a:pt x="256" y="416"/>
                  </a:cubicBezTo>
                  <a:cubicBezTo>
                    <a:pt x="256" y="414"/>
                    <a:pt x="255" y="404"/>
                    <a:pt x="255" y="394"/>
                  </a:cubicBezTo>
                  <a:cubicBezTo>
                    <a:pt x="259" y="393"/>
                    <a:pt x="264" y="392"/>
                    <a:pt x="268" y="391"/>
                  </a:cubicBezTo>
                  <a:cubicBezTo>
                    <a:pt x="272" y="399"/>
                    <a:pt x="276" y="409"/>
                    <a:pt x="277" y="411"/>
                  </a:cubicBezTo>
                  <a:cubicBezTo>
                    <a:pt x="278" y="412"/>
                    <a:pt x="279" y="413"/>
                    <a:pt x="281" y="414"/>
                  </a:cubicBezTo>
                  <a:cubicBezTo>
                    <a:pt x="283" y="415"/>
                    <a:pt x="284" y="415"/>
                    <a:pt x="286" y="414"/>
                  </a:cubicBezTo>
                  <a:cubicBezTo>
                    <a:pt x="288" y="413"/>
                    <a:pt x="289" y="412"/>
                    <a:pt x="290" y="411"/>
                  </a:cubicBezTo>
                  <a:cubicBezTo>
                    <a:pt x="291" y="409"/>
                    <a:pt x="291" y="407"/>
                    <a:pt x="291" y="405"/>
                  </a:cubicBezTo>
                  <a:cubicBezTo>
                    <a:pt x="290" y="403"/>
                    <a:pt x="288" y="393"/>
                    <a:pt x="286" y="384"/>
                  </a:cubicBezTo>
                  <a:cubicBezTo>
                    <a:pt x="290" y="383"/>
                    <a:pt x="294" y="381"/>
                    <a:pt x="298" y="379"/>
                  </a:cubicBezTo>
                  <a:cubicBezTo>
                    <a:pt x="303" y="386"/>
                    <a:pt x="309" y="395"/>
                    <a:pt x="310" y="396"/>
                  </a:cubicBezTo>
                  <a:cubicBezTo>
                    <a:pt x="311" y="398"/>
                    <a:pt x="313" y="399"/>
                    <a:pt x="315" y="399"/>
                  </a:cubicBezTo>
                  <a:cubicBezTo>
                    <a:pt x="317" y="399"/>
                    <a:pt x="318" y="399"/>
                    <a:pt x="320" y="398"/>
                  </a:cubicBezTo>
                  <a:cubicBezTo>
                    <a:pt x="322" y="397"/>
                    <a:pt x="323" y="396"/>
                    <a:pt x="323" y="394"/>
                  </a:cubicBezTo>
                  <a:cubicBezTo>
                    <a:pt x="324" y="393"/>
                    <a:pt x="324" y="391"/>
                    <a:pt x="323" y="389"/>
                  </a:cubicBezTo>
                  <a:cubicBezTo>
                    <a:pt x="322" y="387"/>
                    <a:pt x="318" y="378"/>
                    <a:pt x="314" y="369"/>
                  </a:cubicBezTo>
                  <a:cubicBezTo>
                    <a:pt x="318" y="367"/>
                    <a:pt x="322" y="364"/>
                    <a:pt x="325" y="361"/>
                  </a:cubicBezTo>
                  <a:cubicBezTo>
                    <a:pt x="332" y="368"/>
                    <a:pt x="339" y="375"/>
                    <a:pt x="341" y="377"/>
                  </a:cubicBezTo>
                  <a:cubicBezTo>
                    <a:pt x="342" y="378"/>
                    <a:pt x="344" y="379"/>
                    <a:pt x="345" y="379"/>
                  </a:cubicBezTo>
                  <a:cubicBezTo>
                    <a:pt x="347" y="379"/>
                    <a:pt x="349" y="378"/>
                    <a:pt x="350" y="377"/>
                  </a:cubicBezTo>
                  <a:cubicBezTo>
                    <a:pt x="352" y="376"/>
                    <a:pt x="353" y="374"/>
                    <a:pt x="353" y="372"/>
                  </a:cubicBezTo>
                  <a:cubicBezTo>
                    <a:pt x="353" y="371"/>
                    <a:pt x="353" y="369"/>
                    <a:pt x="352" y="367"/>
                  </a:cubicBezTo>
                  <a:cubicBezTo>
                    <a:pt x="351" y="366"/>
                    <a:pt x="345" y="357"/>
                    <a:pt x="340" y="349"/>
                  </a:cubicBezTo>
                  <a:cubicBezTo>
                    <a:pt x="343" y="346"/>
                    <a:pt x="346" y="343"/>
                    <a:pt x="349" y="340"/>
                  </a:cubicBezTo>
                  <a:cubicBezTo>
                    <a:pt x="357" y="345"/>
                    <a:pt x="365" y="351"/>
                    <a:pt x="367" y="352"/>
                  </a:cubicBezTo>
                  <a:cubicBezTo>
                    <a:pt x="369" y="353"/>
                    <a:pt x="370" y="353"/>
                    <a:pt x="372" y="353"/>
                  </a:cubicBezTo>
                  <a:cubicBezTo>
                    <a:pt x="374" y="353"/>
                    <a:pt x="375" y="352"/>
                    <a:pt x="377" y="351"/>
                  </a:cubicBezTo>
                  <a:cubicBezTo>
                    <a:pt x="378" y="349"/>
                    <a:pt x="378" y="347"/>
                    <a:pt x="378" y="346"/>
                  </a:cubicBezTo>
                  <a:cubicBezTo>
                    <a:pt x="378" y="344"/>
                    <a:pt x="378" y="342"/>
                    <a:pt x="377" y="341"/>
                  </a:cubicBezTo>
                  <a:cubicBezTo>
                    <a:pt x="375" y="339"/>
                    <a:pt x="368" y="332"/>
                    <a:pt x="361" y="325"/>
                  </a:cubicBezTo>
                  <a:cubicBezTo>
                    <a:pt x="364" y="322"/>
                    <a:pt x="367" y="318"/>
                    <a:pt x="369" y="314"/>
                  </a:cubicBezTo>
                  <a:cubicBezTo>
                    <a:pt x="377" y="318"/>
                    <a:pt x="387" y="322"/>
                    <a:pt x="389" y="323"/>
                  </a:cubicBezTo>
                  <a:cubicBezTo>
                    <a:pt x="390" y="324"/>
                    <a:pt x="392" y="324"/>
                    <a:pt x="394" y="323"/>
                  </a:cubicBezTo>
                  <a:cubicBezTo>
                    <a:pt x="396" y="323"/>
                    <a:pt x="397" y="322"/>
                    <a:pt x="398" y="320"/>
                  </a:cubicBezTo>
                  <a:cubicBezTo>
                    <a:pt x="399" y="318"/>
                    <a:pt x="399" y="317"/>
                    <a:pt x="399" y="315"/>
                  </a:cubicBezTo>
                  <a:cubicBezTo>
                    <a:pt x="399" y="313"/>
                    <a:pt x="398" y="312"/>
                    <a:pt x="396" y="310"/>
                  </a:cubicBezTo>
                  <a:cubicBezTo>
                    <a:pt x="394" y="309"/>
                    <a:pt x="386" y="303"/>
                    <a:pt x="378" y="298"/>
                  </a:cubicBezTo>
                  <a:cubicBezTo>
                    <a:pt x="380" y="294"/>
                    <a:pt x="382" y="290"/>
                    <a:pt x="384" y="286"/>
                  </a:cubicBezTo>
                  <a:cubicBezTo>
                    <a:pt x="393" y="288"/>
                    <a:pt x="403" y="291"/>
                    <a:pt x="405" y="291"/>
                  </a:cubicBezTo>
                  <a:cubicBezTo>
                    <a:pt x="407" y="292"/>
                    <a:pt x="409" y="291"/>
                    <a:pt x="410" y="290"/>
                  </a:cubicBezTo>
                  <a:cubicBezTo>
                    <a:pt x="412" y="289"/>
                    <a:pt x="413" y="288"/>
                    <a:pt x="414" y="286"/>
                  </a:cubicBezTo>
                  <a:cubicBezTo>
                    <a:pt x="414" y="285"/>
                    <a:pt x="414" y="283"/>
                    <a:pt x="414" y="281"/>
                  </a:cubicBezTo>
                  <a:cubicBezTo>
                    <a:pt x="413" y="279"/>
                    <a:pt x="412" y="278"/>
                    <a:pt x="410" y="277"/>
                  </a:cubicBezTo>
                  <a:cubicBezTo>
                    <a:pt x="408" y="276"/>
                    <a:pt x="399" y="272"/>
                    <a:pt x="391" y="268"/>
                  </a:cubicBezTo>
                  <a:cubicBezTo>
                    <a:pt x="392" y="264"/>
                    <a:pt x="393" y="259"/>
                    <a:pt x="394" y="255"/>
                  </a:cubicBezTo>
                  <a:cubicBezTo>
                    <a:pt x="403" y="255"/>
                    <a:pt x="414" y="256"/>
                    <a:pt x="416" y="256"/>
                  </a:cubicBezTo>
                  <a:cubicBezTo>
                    <a:pt x="418" y="257"/>
                    <a:pt x="419" y="256"/>
                    <a:pt x="421" y="255"/>
                  </a:cubicBezTo>
                  <a:cubicBezTo>
                    <a:pt x="422" y="254"/>
                    <a:pt x="423" y="252"/>
                    <a:pt x="423" y="250"/>
                  </a:cubicBezTo>
                  <a:cubicBezTo>
                    <a:pt x="424" y="248"/>
                    <a:pt x="423" y="247"/>
                    <a:pt x="422" y="245"/>
                  </a:cubicBezTo>
                  <a:cubicBezTo>
                    <a:pt x="422" y="244"/>
                    <a:pt x="420" y="242"/>
                    <a:pt x="418" y="242"/>
                  </a:cubicBezTo>
                  <a:cubicBezTo>
                    <a:pt x="416" y="241"/>
                    <a:pt x="406" y="239"/>
                    <a:pt x="397" y="236"/>
                  </a:cubicBezTo>
                  <a:cubicBezTo>
                    <a:pt x="398" y="232"/>
                    <a:pt x="398" y="227"/>
                    <a:pt x="399" y="223"/>
                  </a:cubicBezTo>
                  <a:cubicBezTo>
                    <a:pt x="408" y="222"/>
                    <a:pt x="418" y="221"/>
                    <a:pt x="420" y="221"/>
                  </a:cubicBezTo>
                  <a:close/>
                  <a:moveTo>
                    <a:pt x="213" y="363"/>
                  </a:moveTo>
                  <a:cubicBezTo>
                    <a:pt x="130" y="363"/>
                    <a:pt x="63" y="296"/>
                    <a:pt x="63" y="213"/>
                  </a:cubicBezTo>
                  <a:cubicBezTo>
                    <a:pt x="63" y="130"/>
                    <a:pt x="130" y="63"/>
                    <a:pt x="213" y="63"/>
                  </a:cubicBezTo>
                  <a:cubicBezTo>
                    <a:pt x="296" y="63"/>
                    <a:pt x="363" y="130"/>
                    <a:pt x="363" y="213"/>
                  </a:cubicBezTo>
                  <a:cubicBezTo>
                    <a:pt x="363" y="296"/>
                    <a:pt x="296" y="363"/>
                    <a:pt x="213" y="363"/>
                  </a:cubicBezTo>
                  <a:close/>
                </a:path>
              </a:pathLst>
            </a:custGeom>
            <a:solidFill>
              <a:srgbClr val="ED7D31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61" name="îś1iḓé">
              <a:extLst>
                <a:ext uri="{FF2B5EF4-FFF2-40B4-BE49-F238E27FC236}">
                  <a16:creationId xmlns="" xmlns:a16="http://schemas.microsoft.com/office/drawing/2014/main" id="{596FE677-D5E1-4E0C-9778-173F275AE3CC}"/>
                </a:ext>
              </a:extLst>
            </p:cNvPr>
            <p:cNvSpPr/>
            <p:nvPr/>
          </p:nvSpPr>
          <p:spPr bwMode="auto">
            <a:xfrm>
              <a:off x="1920032" y="2929764"/>
              <a:ext cx="1565309" cy="1630876"/>
            </a:xfrm>
            <a:custGeom>
              <a:avLst/>
              <a:gdLst/>
              <a:ahLst/>
              <a:cxnLst>
                <a:cxn ang="0">
                  <a:pos x="593" y="577"/>
                </a:cxn>
                <a:cxn ang="0">
                  <a:pos x="631" y="546"/>
                </a:cxn>
                <a:cxn ang="0">
                  <a:pos x="647" y="500"/>
                </a:cxn>
                <a:cxn ang="0">
                  <a:pos x="626" y="461"/>
                </a:cxn>
                <a:cxn ang="0">
                  <a:pos x="681" y="428"/>
                </a:cxn>
                <a:cxn ang="0">
                  <a:pos x="689" y="385"/>
                </a:cxn>
                <a:cxn ang="0">
                  <a:pos x="648" y="336"/>
                </a:cxn>
                <a:cxn ang="0">
                  <a:pos x="681" y="305"/>
                </a:cxn>
                <a:cxn ang="0">
                  <a:pos x="682" y="257"/>
                </a:cxn>
                <a:cxn ang="0">
                  <a:pos x="657" y="215"/>
                </a:cxn>
                <a:cxn ang="0">
                  <a:pos x="613" y="205"/>
                </a:cxn>
                <a:cxn ang="0">
                  <a:pos x="624" y="142"/>
                </a:cxn>
                <a:cxn ang="0">
                  <a:pos x="596" y="109"/>
                </a:cxn>
                <a:cxn ang="0">
                  <a:pos x="532" y="108"/>
                </a:cxn>
                <a:cxn ang="0">
                  <a:pos x="530" y="63"/>
                </a:cxn>
                <a:cxn ang="0">
                  <a:pos x="493" y="32"/>
                </a:cxn>
                <a:cxn ang="0">
                  <a:pos x="445" y="24"/>
                </a:cxn>
                <a:cxn ang="0">
                  <a:pos x="410" y="51"/>
                </a:cxn>
                <a:cxn ang="0">
                  <a:pos x="369" y="2"/>
                </a:cxn>
                <a:cxn ang="0">
                  <a:pos x="324" y="2"/>
                </a:cxn>
                <a:cxn ang="0">
                  <a:pos x="283" y="51"/>
                </a:cxn>
                <a:cxn ang="0">
                  <a:pos x="248" y="24"/>
                </a:cxn>
                <a:cxn ang="0">
                  <a:pos x="200" y="32"/>
                </a:cxn>
                <a:cxn ang="0">
                  <a:pos x="163" y="63"/>
                </a:cxn>
                <a:cxn ang="0">
                  <a:pos x="161" y="108"/>
                </a:cxn>
                <a:cxn ang="0">
                  <a:pos x="97" y="109"/>
                </a:cxn>
                <a:cxn ang="0">
                  <a:pos x="69" y="142"/>
                </a:cxn>
                <a:cxn ang="0">
                  <a:pos x="80" y="205"/>
                </a:cxn>
                <a:cxn ang="0">
                  <a:pos x="36" y="215"/>
                </a:cxn>
                <a:cxn ang="0">
                  <a:pos x="11" y="257"/>
                </a:cxn>
                <a:cxn ang="0">
                  <a:pos x="12" y="305"/>
                </a:cxn>
                <a:cxn ang="0">
                  <a:pos x="45" y="336"/>
                </a:cxn>
                <a:cxn ang="0">
                  <a:pos x="4" y="385"/>
                </a:cxn>
                <a:cxn ang="0">
                  <a:pos x="12" y="428"/>
                </a:cxn>
                <a:cxn ang="0">
                  <a:pos x="67" y="461"/>
                </a:cxn>
                <a:cxn ang="0">
                  <a:pos x="46" y="500"/>
                </a:cxn>
                <a:cxn ang="0">
                  <a:pos x="62" y="546"/>
                </a:cxn>
                <a:cxn ang="0">
                  <a:pos x="100" y="577"/>
                </a:cxn>
                <a:cxn ang="0">
                  <a:pos x="144" y="571"/>
                </a:cxn>
                <a:cxn ang="0">
                  <a:pos x="156" y="634"/>
                </a:cxn>
                <a:cxn ang="0">
                  <a:pos x="194" y="656"/>
                </a:cxn>
                <a:cxn ang="0">
                  <a:pos x="254" y="635"/>
                </a:cxn>
                <a:cxn ang="0">
                  <a:pos x="271" y="676"/>
                </a:cxn>
                <a:cxn ang="0">
                  <a:pos x="316" y="693"/>
                </a:cxn>
                <a:cxn ang="0">
                  <a:pos x="364" y="684"/>
                </a:cxn>
                <a:cxn ang="0">
                  <a:pos x="388" y="646"/>
                </a:cxn>
                <a:cxn ang="0">
                  <a:pos x="443" y="678"/>
                </a:cxn>
                <a:cxn ang="0">
                  <a:pos x="485" y="663"/>
                </a:cxn>
                <a:cxn ang="0">
                  <a:pos x="507" y="603"/>
                </a:cxn>
                <a:cxn ang="0">
                  <a:pos x="550" y="616"/>
                </a:cxn>
                <a:cxn ang="0">
                  <a:pos x="192" y="192"/>
                </a:cxn>
              </a:cxnLst>
              <a:rect l="0" t="0" r="r" b="b"/>
              <a:pathLst>
                <a:path w="693" h="694">
                  <a:moveTo>
                    <a:pt x="576" y="594"/>
                  </a:moveTo>
                  <a:cubicBezTo>
                    <a:pt x="579" y="596"/>
                    <a:pt x="582" y="597"/>
                    <a:pt x="584" y="596"/>
                  </a:cubicBezTo>
                  <a:cubicBezTo>
                    <a:pt x="587" y="596"/>
                    <a:pt x="590" y="595"/>
                    <a:pt x="592" y="593"/>
                  </a:cubicBezTo>
                  <a:cubicBezTo>
                    <a:pt x="594" y="591"/>
                    <a:pt x="595" y="588"/>
                    <a:pt x="596" y="585"/>
                  </a:cubicBezTo>
                  <a:cubicBezTo>
                    <a:pt x="596" y="582"/>
                    <a:pt x="595" y="579"/>
                    <a:pt x="593" y="577"/>
                  </a:cubicBezTo>
                  <a:cubicBezTo>
                    <a:pt x="591" y="574"/>
                    <a:pt x="580" y="561"/>
                    <a:pt x="571" y="550"/>
                  </a:cubicBezTo>
                  <a:cubicBezTo>
                    <a:pt x="576" y="544"/>
                    <a:pt x="580" y="538"/>
                    <a:pt x="585" y="533"/>
                  </a:cubicBezTo>
                  <a:cubicBezTo>
                    <a:pt x="598" y="540"/>
                    <a:pt x="613" y="549"/>
                    <a:pt x="616" y="550"/>
                  </a:cubicBezTo>
                  <a:cubicBezTo>
                    <a:pt x="618" y="552"/>
                    <a:pt x="621" y="552"/>
                    <a:pt x="624" y="551"/>
                  </a:cubicBezTo>
                  <a:cubicBezTo>
                    <a:pt x="627" y="551"/>
                    <a:pt x="629" y="549"/>
                    <a:pt x="631" y="546"/>
                  </a:cubicBezTo>
                  <a:cubicBezTo>
                    <a:pt x="633" y="544"/>
                    <a:pt x="633" y="541"/>
                    <a:pt x="633" y="538"/>
                  </a:cubicBezTo>
                  <a:cubicBezTo>
                    <a:pt x="633" y="535"/>
                    <a:pt x="632" y="533"/>
                    <a:pt x="629" y="531"/>
                  </a:cubicBezTo>
                  <a:cubicBezTo>
                    <a:pt x="627" y="528"/>
                    <a:pt x="614" y="517"/>
                    <a:pt x="602" y="508"/>
                  </a:cubicBezTo>
                  <a:cubicBezTo>
                    <a:pt x="606" y="501"/>
                    <a:pt x="610" y="495"/>
                    <a:pt x="613" y="488"/>
                  </a:cubicBezTo>
                  <a:cubicBezTo>
                    <a:pt x="628" y="494"/>
                    <a:pt x="644" y="499"/>
                    <a:pt x="647" y="500"/>
                  </a:cubicBezTo>
                  <a:cubicBezTo>
                    <a:pt x="650" y="501"/>
                    <a:pt x="653" y="501"/>
                    <a:pt x="655" y="500"/>
                  </a:cubicBezTo>
                  <a:cubicBezTo>
                    <a:pt x="658" y="499"/>
                    <a:pt x="660" y="497"/>
                    <a:pt x="661" y="494"/>
                  </a:cubicBezTo>
                  <a:cubicBezTo>
                    <a:pt x="663" y="491"/>
                    <a:pt x="663" y="488"/>
                    <a:pt x="662" y="485"/>
                  </a:cubicBezTo>
                  <a:cubicBezTo>
                    <a:pt x="661" y="483"/>
                    <a:pt x="660" y="480"/>
                    <a:pt x="657" y="479"/>
                  </a:cubicBezTo>
                  <a:cubicBezTo>
                    <a:pt x="654" y="477"/>
                    <a:pt x="640" y="468"/>
                    <a:pt x="626" y="461"/>
                  </a:cubicBezTo>
                  <a:cubicBezTo>
                    <a:pt x="629" y="454"/>
                    <a:pt x="632" y="447"/>
                    <a:pt x="634" y="440"/>
                  </a:cubicBezTo>
                  <a:cubicBezTo>
                    <a:pt x="649" y="442"/>
                    <a:pt x="666" y="445"/>
                    <a:pt x="669" y="446"/>
                  </a:cubicBezTo>
                  <a:cubicBezTo>
                    <a:pt x="672" y="446"/>
                    <a:pt x="675" y="445"/>
                    <a:pt x="677" y="444"/>
                  </a:cubicBezTo>
                  <a:cubicBezTo>
                    <a:pt x="679" y="442"/>
                    <a:pt x="681" y="440"/>
                    <a:pt x="682" y="437"/>
                  </a:cubicBezTo>
                  <a:cubicBezTo>
                    <a:pt x="683" y="434"/>
                    <a:pt x="682" y="431"/>
                    <a:pt x="681" y="428"/>
                  </a:cubicBezTo>
                  <a:cubicBezTo>
                    <a:pt x="680" y="426"/>
                    <a:pt x="678" y="424"/>
                    <a:pt x="675" y="423"/>
                  </a:cubicBezTo>
                  <a:cubicBezTo>
                    <a:pt x="672" y="421"/>
                    <a:pt x="656" y="415"/>
                    <a:pt x="642" y="410"/>
                  </a:cubicBezTo>
                  <a:cubicBezTo>
                    <a:pt x="643" y="403"/>
                    <a:pt x="645" y="396"/>
                    <a:pt x="646" y="388"/>
                  </a:cubicBezTo>
                  <a:cubicBezTo>
                    <a:pt x="661" y="388"/>
                    <a:pt x="678" y="388"/>
                    <a:pt x="681" y="388"/>
                  </a:cubicBezTo>
                  <a:cubicBezTo>
                    <a:pt x="684" y="388"/>
                    <a:pt x="687" y="387"/>
                    <a:pt x="689" y="385"/>
                  </a:cubicBezTo>
                  <a:cubicBezTo>
                    <a:pt x="691" y="383"/>
                    <a:pt x="692" y="380"/>
                    <a:pt x="693" y="377"/>
                  </a:cubicBezTo>
                  <a:cubicBezTo>
                    <a:pt x="693" y="374"/>
                    <a:pt x="692" y="371"/>
                    <a:pt x="690" y="369"/>
                  </a:cubicBezTo>
                  <a:cubicBezTo>
                    <a:pt x="689" y="367"/>
                    <a:pt x="686" y="365"/>
                    <a:pt x="683" y="364"/>
                  </a:cubicBezTo>
                  <a:cubicBezTo>
                    <a:pt x="680" y="364"/>
                    <a:pt x="663" y="361"/>
                    <a:pt x="648" y="358"/>
                  </a:cubicBezTo>
                  <a:cubicBezTo>
                    <a:pt x="649" y="351"/>
                    <a:pt x="649" y="343"/>
                    <a:pt x="648" y="336"/>
                  </a:cubicBezTo>
                  <a:cubicBezTo>
                    <a:pt x="663" y="333"/>
                    <a:pt x="680" y="330"/>
                    <a:pt x="683" y="329"/>
                  </a:cubicBezTo>
                  <a:cubicBezTo>
                    <a:pt x="686" y="329"/>
                    <a:pt x="689" y="327"/>
                    <a:pt x="690" y="325"/>
                  </a:cubicBezTo>
                  <a:cubicBezTo>
                    <a:pt x="692" y="322"/>
                    <a:pt x="693" y="320"/>
                    <a:pt x="693" y="317"/>
                  </a:cubicBezTo>
                  <a:cubicBezTo>
                    <a:pt x="692" y="313"/>
                    <a:pt x="691" y="311"/>
                    <a:pt x="689" y="309"/>
                  </a:cubicBezTo>
                  <a:cubicBezTo>
                    <a:pt x="687" y="307"/>
                    <a:pt x="684" y="305"/>
                    <a:pt x="681" y="305"/>
                  </a:cubicBezTo>
                  <a:cubicBezTo>
                    <a:pt x="678" y="305"/>
                    <a:pt x="661" y="305"/>
                    <a:pt x="646" y="305"/>
                  </a:cubicBezTo>
                  <a:cubicBezTo>
                    <a:pt x="645" y="298"/>
                    <a:pt x="643" y="291"/>
                    <a:pt x="642" y="283"/>
                  </a:cubicBezTo>
                  <a:cubicBezTo>
                    <a:pt x="656" y="278"/>
                    <a:pt x="672" y="272"/>
                    <a:pt x="675" y="271"/>
                  </a:cubicBezTo>
                  <a:cubicBezTo>
                    <a:pt x="678" y="270"/>
                    <a:pt x="680" y="268"/>
                    <a:pt x="681" y="265"/>
                  </a:cubicBezTo>
                  <a:cubicBezTo>
                    <a:pt x="682" y="263"/>
                    <a:pt x="683" y="260"/>
                    <a:pt x="682" y="257"/>
                  </a:cubicBezTo>
                  <a:cubicBezTo>
                    <a:pt x="681" y="254"/>
                    <a:pt x="679" y="251"/>
                    <a:pt x="677" y="250"/>
                  </a:cubicBezTo>
                  <a:cubicBezTo>
                    <a:pt x="675" y="248"/>
                    <a:pt x="672" y="247"/>
                    <a:pt x="669" y="248"/>
                  </a:cubicBezTo>
                  <a:cubicBezTo>
                    <a:pt x="666" y="248"/>
                    <a:pt x="649" y="251"/>
                    <a:pt x="634" y="254"/>
                  </a:cubicBezTo>
                  <a:cubicBezTo>
                    <a:pt x="632" y="247"/>
                    <a:pt x="629" y="240"/>
                    <a:pt x="626" y="233"/>
                  </a:cubicBezTo>
                  <a:cubicBezTo>
                    <a:pt x="640" y="225"/>
                    <a:pt x="654" y="217"/>
                    <a:pt x="657" y="215"/>
                  </a:cubicBezTo>
                  <a:cubicBezTo>
                    <a:pt x="660" y="214"/>
                    <a:pt x="661" y="211"/>
                    <a:pt x="662" y="208"/>
                  </a:cubicBezTo>
                  <a:cubicBezTo>
                    <a:pt x="663" y="206"/>
                    <a:pt x="663" y="203"/>
                    <a:pt x="661" y="200"/>
                  </a:cubicBezTo>
                  <a:cubicBezTo>
                    <a:pt x="660" y="197"/>
                    <a:pt x="658" y="195"/>
                    <a:pt x="655" y="194"/>
                  </a:cubicBezTo>
                  <a:cubicBezTo>
                    <a:pt x="653" y="193"/>
                    <a:pt x="650" y="192"/>
                    <a:pt x="647" y="193"/>
                  </a:cubicBezTo>
                  <a:cubicBezTo>
                    <a:pt x="644" y="194"/>
                    <a:pt x="628" y="200"/>
                    <a:pt x="613" y="205"/>
                  </a:cubicBezTo>
                  <a:cubicBezTo>
                    <a:pt x="610" y="199"/>
                    <a:pt x="606" y="192"/>
                    <a:pt x="602" y="186"/>
                  </a:cubicBezTo>
                  <a:cubicBezTo>
                    <a:pt x="614" y="176"/>
                    <a:pt x="627" y="165"/>
                    <a:pt x="629" y="163"/>
                  </a:cubicBezTo>
                  <a:cubicBezTo>
                    <a:pt x="632" y="161"/>
                    <a:pt x="633" y="158"/>
                    <a:pt x="633" y="156"/>
                  </a:cubicBezTo>
                  <a:cubicBezTo>
                    <a:pt x="633" y="153"/>
                    <a:pt x="633" y="150"/>
                    <a:pt x="631" y="147"/>
                  </a:cubicBezTo>
                  <a:cubicBezTo>
                    <a:pt x="629" y="145"/>
                    <a:pt x="627" y="143"/>
                    <a:pt x="624" y="142"/>
                  </a:cubicBezTo>
                  <a:cubicBezTo>
                    <a:pt x="621" y="142"/>
                    <a:pt x="618" y="142"/>
                    <a:pt x="616" y="143"/>
                  </a:cubicBezTo>
                  <a:cubicBezTo>
                    <a:pt x="613" y="145"/>
                    <a:pt x="598" y="153"/>
                    <a:pt x="585" y="161"/>
                  </a:cubicBezTo>
                  <a:cubicBezTo>
                    <a:pt x="580" y="155"/>
                    <a:pt x="576" y="150"/>
                    <a:pt x="571" y="144"/>
                  </a:cubicBezTo>
                  <a:cubicBezTo>
                    <a:pt x="580" y="132"/>
                    <a:pt x="591" y="119"/>
                    <a:pt x="593" y="117"/>
                  </a:cubicBezTo>
                  <a:cubicBezTo>
                    <a:pt x="595" y="114"/>
                    <a:pt x="596" y="111"/>
                    <a:pt x="596" y="109"/>
                  </a:cubicBezTo>
                  <a:cubicBezTo>
                    <a:pt x="595" y="106"/>
                    <a:pt x="594" y="103"/>
                    <a:pt x="592" y="101"/>
                  </a:cubicBezTo>
                  <a:cubicBezTo>
                    <a:pt x="590" y="99"/>
                    <a:pt x="587" y="97"/>
                    <a:pt x="584" y="97"/>
                  </a:cubicBezTo>
                  <a:cubicBezTo>
                    <a:pt x="582" y="97"/>
                    <a:pt x="579" y="98"/>
                    <a:pt x="576" y="100"/>
                  </a:cubicBezTo>
                  <a:cubicBezTo>
                    <a:pt x="574" y="102"/>
                    <a:pt x="561" y="113"/>
                    <a:pt x="549" y="122"/>
                  </a:cubicBezTo>
                  <a:cubicBezTo>
                    <a:pt x="543" y="117"/>
                    <a:pt x="538" y="113"/>
                    <a:pt x="532" y="108"/>
                  </a:cubicBezTo>
                  <a:cubicBezTo>
                    <a:pt x="540" y="95"/>
                    <a:pt x="548" y="80"/>
                    <a:pt x="550" y="77"/>
                  </a:cubicBezTo>
                  <a:cubicBezTo>
                    <a:pt x="551" y="75"/>
                    <a:pt x="551" y="72"/>
                    <a:pt x="551" y="69"/>
                  </a:cubicBezTo>
                  <a:cubicBezTo>
                    <a:pt x="550" y="66"/>
                    <a:pt x="548" y="64"/>
                    <a:pt x="546" y="62"/>
                  </a:cubicBezTo>
                  <a:cubicBezTo>
                    <a:pt x="543" y="60"/>
                    <a:pt x="540" y="59"/>
                    <a:pt x="538" y="60"/>
                  </a:cubicBezTo>
                  <a:cubicBezTo>
                    <a:pt x="535" y="60"/>
                    <a:pt x="532" y="61"/>
                    <a:pt x="530" y="63"/>
                  </a:cubicBezTo>
                  <a:cubicBezTo>
                    <a:pt x="528" y="66"/>
                    <a:pt x="517" y="79"/>
                    <a:pt x="507" y="90"/>
                  </a:cubicBezTo>
                  <a:cubicBezTo>
                    <a:pt x="501" y="87"/>
                    <a:pt x="494" y="83"/>
                    <a:pt x="488" y="79"/>
                  </a:cubicBezTo>
                  <a:cubicBezTo>
                    <a:pt x="493" y="65"/>
                    <a:pt x="499" y="49"/>
                    <a:pt x="500" y="46"/>
                  </a:cubicBezTo>
                  <a:cubicBezTo>
                    <a:pt x="501" y="43"/>
                    <a:pt x="500" y="40"/>
                    <a:pt x="499" y="38"/>
                  </a:cubicBezTo>
                  <a:cubicBezTo>
                    <a:pt x="498" y="35"/>
                    <a:pt x="496" y="33"/>
                    <a:pt x="493" y="32"/>
                  </a:cubicBezTo>
                  <a:cubicBezTo>
                    <a:pt x="491" y="30"/>
                    <a:pt x="488" y="30"/>
                    <a:pt x="485" y="31"/>
                  </a:cubicBezTo>
                  <a:cubicBezTo>
                    <a:pt x="482" y="32"/>
                    <a:pt x="480" y="33"/>
                    <a:pt x="478" y="36"/>
                  </a:cubicBezTo>
                  <a:cubicBezTo>
                    <a:pt x="476" y="39"/>
                    <a:pt x="468" y="53"/>
                    <a:pt x="460" y="66"/>
                  </a:cubicBezTo>
                  <a:cubicBezTo>
                    <a:pt x="453" y="64"/>
                    <a:pt x="446" y="61"/>
                    <a:pt x="439" y="59"/>
                  </a:cubicBezTo>
                  <a:cubicBezTo>
                    <a:pt x="442" y="44"/>
                    <a:pt x="445" y="27"/>
                    <a:pt x="445" y="24"/>
                  </a:cubicBezTo>
                  <a:cubicBezTo>
                    <a:pt x="446" y="21"/>
                    <a:pt x="445" y="18"/>
                    <a:pt x="443" y="16"/>
                  </a:cubicBezTo>
                  <a:cubicBezTo>
                    <a:pt x="442" y="13"/>
                    <a:pt x="439" y="12"/>
                    <a:pt x="436" y="11"/>
                  </a:cubicBezTo>
                  <a:cubicBezTo>
                    <a:pt x="434" y="10"/>
                    <a:pt x="431" y="10"/>
                    <a:pt x="428" y="12"/>
                  </a:cubicBezTo>
                  <a:cubicBezTo>
                    <a:pt x="425" y="13"/>
                    <a:pt x="423" y="15"/>
                    <a:pt x="422" y="18"/>
                  </a:cubicBezTo>
                  <a:cubicBezTo>
                    <a:pt x="421" y="21"/>
                    <a:pt x="415" y="37"/>
                    <a:pt x="410" y="51"/>
                  </a:cubicBezTo>
                  <a:cubicBezTo>
                    <a:pt x="403" y="49"/>
                    <a:pt x="395" y="48"/>
                    <a:pt x="388" y="47"/>
                  </a:cubicBezTo>
                  <a:cubicBezTo>
                    <a:pt x="388" y="32"/>
                    <a:pt x="388" y="15"/>
                    <a:pt x="388" y="12"/>
                  </a:cubicBezTo>
                  <a:cubicBezTo>
                    <a:pt x="388" y="9"/>
                    <a:pt x="387" y="6"/>
                    <a:pt x="385" y="4"/>
                  </a:cubicBezTo>
                  <a:cubicBezTo>
                    <a:pt x="382" y="2"/>
                    <a:pt x="380" y="0"/>
                    <a:pt x="377" y="0"/>
                  </a:cubicBezTo>
                  <a:cubicBezTo>
                    <a:pt x="374" y="0"/>
                    <a:pt x="371" y="1"/>
                    <a:pt x="369" y="2"/>
                  </a:cubicBezTo>
                  <a:cubicBezTo>
                    <a:pt x="366" y="4"/>
                    <a:pt x="364" y="7"/>
                    <a:pt x="364" y="10"/>
                  </a:cubicBezTo>
                  <a:cubicBezTo>
                    <a:pt x="363" y="13"/>
                    <a:pt x="360" y="30"/>
                    <a:pt x="358" y="45"/>
                  </a:cubicBezTo>
                  <a:cubicBezTo>
                    <a:pt x="350" y="44"/>
                    <a:pt x="343" y="44"/>
                    <a:pt x="336" y="45"/>
                  </a:cubicBezTo>
                  <a:cubicBezTo>
                    <a:pt x="333" y="30"/>
                    <a:pt x="330" y="13"/>
                    <a:pt x="329" y="10"/>
                  </a:cubicBezTo>
                  <a:cubicBezTo>
                    <a:pt x="329" y="7"/>
                    <a:pt x="327" y="4"/>
                    <a:pt x="324" y="2"/>
                  </a:cubicBezTo>
                  <a:cubicBezTo>
                    <a:pt x="322" y="1"/>
                    <a:pt x="319" y="0"/>
                    <a:pt x="316" y="0"/>
                  </a:cubicBezTo>
                  <a:cubicBezTo>
                    <a:pt x="313" y="0"/>
                    <a:pt x="311" y="2"/>
                    <a:pt x="309" y="4"/>
                  </a:cubicBezTo>
                  <a:cubicBezTo>
                    <a:pt x="307" y="6"/>
                    <a:pt x="305" y="9"/>
                    <a:pt x="305" y="12"/>
                  </a:cubicBezTo>
                  <a:cubicBezTo>
                    <a:pt x="305" y="15"/>
                    <a:pt x="305" y="32"/>
                    <a:pt x="305" y="47"/>
                  </a:cubicBezTo>
                  <a:cubicBezTo>
                    <a:pt x="298" y="48"/>
                    <a:pt x="290" y="49"/>
                    <a:pt x="283" y="51"/>
                  </a:cubicBezTo>
                  <a:cubicBezTo>
                    <a:pt x="278" y="37"/>
                    <a:pt x="272" y="21"/>
                    <a:pt x="271" y="18"/>
                  </a:cubicBezTo>
                  <a:cubicBezTo>
                    <a:pt x="270" y="15"/>
                    <a:pt x="268" y="13"/>
                    <a:pt x="265" y="12"/>
                  </a:cubicBezTo>
                  <a:cubicBezTo>
                    <a:pt x="263" y="10"/>
                    <a:pt x="260" y="10"/>
                    <a:pt x="257" y="11"/>
                  </a:cubicBezTo>
                  <a:cubicBezTo>
                    <a:pt x="254" y="12"/>
                    <a:pt x="251" y="13"/>
                    <a:pt x="250" y="16"/>
                  </a:cubicBezTo>
                  <a:cubicBezTo>
                    <a:pt x="248" y="18"/>
                    <a:pt x="247" y="21"/>
                    <a:pt x="248" y="24"/>
                  </a:cubicBezTo>
                  <a:cubicBezTo>
                    <a:pt x="248" y="27"/>
                    <a:pt x="251" y="44"/>
                    <a:pt x="254" y="59"/>
                  </a:cubicBezTo>
                  <a:cubicBezTo>
                    <a:pt x="247" y="61"/>
                    <a:pt x="240" y="64"/>
                    <a:pt x="233" y="66"/>
                  </a:cubicBezTo>
                  <a:cubicBezTo>
                    <a:pt x="225" y="53"/>
                    <a:pt x="217" y="39"/>
                    <a:pt x="215" y="36"/>
                  </a:cubicBezTo>
                  <a:cubicBezTo>
                    <a:pt x="214" y="33"/>
                    <a:pt x="211" y="32"/>
                    <a:pt x="208" y="31"/>
                  </a:cubicBezTo>
                  <a:cubicBezTo>
                    <a:pt x="205" y="30"/>
                    <a:pt x="203" y="30"/>
                    <a:pt x="200" y="32"/>
                  </a:cubicBezTo>
                  <a:cubicBezTo>
                    <a:pt x="197" y="33"/>
                    <a:pt x="195" y="35"/>
                    <a:pt x="194" y="38"/>
                  </a:cubicBezTo>
                  <a:cubicBezTo>
                    <a:pt x="193" y="40"/>
                    <a:pt x="192" y="43"/>
                    <a:pt x="193" y="46"/>
                  </a:cubicBezTo>
                  <a:cubicBezTo>
                    <a:pt x="194" y="49"/>
                    <a:pt x="200" y="65"/>
                    <a:pt x="205" y="79"/>
                  </a:cubicBezTo>
                  <a:cubicBezTo>
                    <a:pt x="199" y="83"/>
                    <a:pt x="192" y="87"/>
                    <a:pt x="186" y="90"/>
                  </a:cubicBezTo>
                  <a:cubicBezTo>
                    <a:pt x="176" y="79"/>
                    <a:pt x="165" y="66"/>
                    <a:pt x="163" y="63"/>
                  </a:cubicBezTo>
                  <a:cubicBezTo>
                    <a:pt x="161" y="61"/>
                    <a:pt x="158" y="60"/>
                    <a:pt x="156" y="60"/>
                  </a:cubicBezTo>
                  <a:cubicBezTo>
                    <a:pt x="153" y="59"/>
                    <a:pt x="150" y="60"/>
                    <a:pt x="147" y="62"/>
                  </a:cubicBezTo>
                  <a:cubicBezTo>
                    <a:pt x="145" y="64"/>
                    <a:pt x="143" y="66"/>
                    <a:pt x="142" y="69"/>
                  </a:cubicBezTo>
                  <a:cubicBezTo>
                    <a:pt x="142" y="72"/>
                    <a:pt x="142" y="75"/>
                    <a:pt x="143" y="77"/>
                  </a:cubicBezTo>
                  <a:cubicBezTo>
                    <a:pt x="145" y="80"/>
                    <a:pt x="153" y="95"/>
                    <a:pt x="161" y="108"/>
                  </a:cubicBezTo>
                  <a:cubicBezTo>
                    <a:pt x="155" y="113"/>
                    <a:pt x="150" y="117"/>
                    <a:pt x="144" y="122"/>
                  </a:cubicBezTo>
                  <a:cubicBezTo>
                    <a:pt x="132" y="113"/>
                    <a:pt x="119" y="102"/>
                    <a:pt x="117" y="100"/>
                  </a:cubicBezTo>
                  <a:cubicBezTo>
                    <a:pt x="114" y="98"/>
                    <a:pt x="112" y="97"/>
                    <a:pt x="109" y="97"/>
                  </a:cubicBezTo>
                  <a:cubicBezTo>
                    <a:pt x="106" y="97"/>
                    <a:pt x="103" y="99"/>
                    <a:pt x="101" y="101"/>
                  </a:cubicBezTo>
                  <a:cubicBezTo>
                    <a:pt x="99" y="103"/>
                    <a:pt x="98" y="106"/>
                    <a:pt x="97" y="109"/>
                  </a:cubicBezTo>
                  <a:cubicBezTo>
                    <a:pt x="97" y="111"/>
                    <a:pt x="98" y="114"/>
                    <a:pt x="100" y="117"/>
                  </a:cubicBezTo>
                  <a:cubicBezTo>
                    <a:pt x="102" y="119"/>
                    <a:pt x="113" y="132"/>
                    <a:pt x="122" y="144"/>
                  </a:cubicBezTo>
                  <a:cubicBezTo>
                    <a:pt x="117" y="150"/>
                    <a:pt x="113" y="155"/>
                    <a:pt x="108" y="161"/>
                  </a:cubicBezTo>
                  <a:cubicBezTo>
                    <a:pt x="95" y="153"/>
                    <a:pt x="80" y="145"/>
                    <a:pt x="77" y="143"/>
                  </a:cubicBezTo>
                  <a:cubicBezTo>
                    <a:pt x="75" y="142"/>
                    <a:pt x="72" y="142"/>
                    <a:pt x="69" y="142"/>
                  </a:cubicBezTo>
                  <a:cubicBezTo>
                    <a:pt x="66" y="143"/>
                    <a:pt x="64" y="145"/>
                    <a:pt x="62" y="147"/>
                  </a:cubicBezTo>
                  <a:cubicBezTo>
                    <a:pt x="60" y="150"/>
                    <a:pt x="60" y="153"/>
                    <a:pt x="60" y="156"/>
                  </a:cubicBezTo>
                  <a:cubicBezTo>
                    <a:pt x="60" y="158"/>
                    <a:pt x="61" y="161"/>
                    <a:pt x="64" y="163"/>
                  </a:cubicBezTo>
                  <a:cubicBezTo>
                    <a:pt x="66" y="165"/>
                    <a:pt x="79" y="176"/>
                    <a:pt x="91" y="186"/>
                  </a:cubicBezTo>
                  <a:cubicBezTo>
                    <a:pt x="87" y="192"/>
                    <a:pt x="83" y="199"/>
                    <a:pt x="80" y="205"/>
                  </a:cubicBezTo>
                  <a:cubicBezTo>
                    <a:pt x="65" y="200"/>
                    <a:pt x="49" y="194"/>
                    <a:pt x="46" y="193"/>
                  </a:cubicBezTo>
                  <a:cubicBezTo>
                    <a:pt x="43" y="192"/>
                    <a:pt x="40" y="193"/>
                    <a:pt x="38" y="194"/>
                  </a:cubicBezTo>
                  <a:cubicBezTo>
                    <a:pt x="35" y="195"/>
                    <a:pt x="33" y="197"/>
                    <a:pt x="32" y="200"/>
                  </a:cubicBezTo>
                  <a:cubicBezTo>
                    <a:pt x="30" y="203"/>
                    <a:pt x="30" y="206"/>
                    <a:pt x="31" y="208"/>
                  </a:cubicBezTo>
                  <a:cubicBezTo>
                    <a:pt x="32" y="211"/>
                    <a:pt x="34" y="214"/>
                    <a:pt x="36" y="215"/>
                  </a:cubicBezTo>
                  <a:cubicBezTo>
                    <a:pt x="39" y="217"/>
                    <a:pt x="54" y="225"/>
                    <a:pt x="67" y="233"/>
                  </a:cubicBezTo>
                  <a:cubicBezTo>
                    <a:pt x="64" y="240"/>
                    <a:pt x="61" y="247"/>
                    <a:pt x="59" y="254"/>
                  </a:cubicBezTo>
                  <a:cubicBezTo>
                    <a:pt x="44" y="251"/>
                    <a:pt x="28" y="248"/>
                    <a:pt x="24" y="248"/>
                  </a:cubicBezTo>
                  <a:cubicBezTo>
                    <a:pt x="21" y="247"/>
                    <a:pt x="18" y="248"/>
                    <a:pt x="16" y="250"/>
                  </a:cubicBezTo>
                  <a:cubicBezTo>
                    <a:pt x="14" y="251"/>
                    <a:pt x="12" y="254"/>
                    <a:pt x="11" y="257"/>
                  </a:cubicBezTo>
                  <a:cubicBezTo>
                    <a:pt x="10" y="260"/>
                    <a:pt x="11" y="263"/>
                    <a:pt x="12" y="265"/>
                  </a:cubicBezTo>
                  <a:cubicBezTo>
                    <a:pt x="13" y="268"/>
                    <a:pt x="15" y="270"/>
                    <a:pt x="18" y="271"/>
                  </a:cubicBezTo>
                  <a:cubicBezTo>
                    <a:pt x="21" y="272"/>
                    <a:pt x="37" y="278"/>
                    <a:pt x="51" y="283"/>
                  </a:cubicBezTo>
                  <a:cubicBezTo>
                    <a:pt x="50" y="291"/>
                    <a:pt x="48" y="298"/>
                    <a:pt x="47" y="305"/>
                  </a:cubicBezTo>
                  <a:cubicBezTo>
                    <a:pt x="32" y="305"/>
                    <a:pt x="15" y="305"/>
                    <a:pt x="12" y="305"/>
                  </a:cubicBezTo>
                  <a:cubicBezTo>
                    <a:pt x="9" y="305"/>
                    <a:pt x="6" y="307"/>
                    <a:pt x="4" y="309"/>
                  </a:cubicBezTo>
                  <a:cubicBezTo>
                    <a:pt x="2" y="311"/>
                    <a:pt x="1" y="313"/>
                    <a:pt x="1" y="317"/>
                  </a:cubicBezTo>
                  <a:cubicBezTo>
                    <a:pt x="0" y="320"/>
                    <a:pt x="1" y="322"/>
                    <a:pt x="3" y="325"/>
                  </a:cubicBezTo>
                  <a:cubicBezTo>
                    <a:pt x="4" y="327"/>
                    <a:pt x="7" y="329"/>
                    <a:pt x="10" y="329"/>
                  </a:cubicBezTo>
                  <a:cubicBezTo>
                    <a:pt x="13" y="330"/>
                    <a:pt x="30" y="333"/>
                    <a:pt x="45" y="336"/>
                  </a:cubicBezTo>
                  <a:cubicBezTo>
                    <a:pt x="44" y="343"/>
                    <a:pt x="44" y="350"/>
                    <a:pt x="45" y="358"/>
                  </a:cubicBezTo>
                  <a:cubicBezTo>
                    <a:pt x="30" y="361"/>
                    <a:pt x="13" y="364"/>
                    <a:pt x="10" y="364"/>
                  </a:cubicBezTo>
                  <a:cubicBezTo>
                    <a:pt x="7" y="365"/>
                    <a:pt x="4" y="367"/>
                    <a:pt x="3" y="369"/>
                  </a:cubicBezTo>
                  <a:cubicBezTo>
                    <a:pt x="1" y="371"/>
                    <a:pt x="0" y="374"/>
                    <a:pt x="1" y="377"/>
                  </a:cubicBezTo>
                  <a:cubicBezTo>
                    <a:pt x="1" y="380"/>
                    <a:pt x="2" y="383"/>
                    <a:pt x="4" y="385"/>
                  </a:cubicBezTo>
                  <a:cubicBezTo>
                    <a:pt x="6" y="387"/>
                    <a:pt x="9" y="388"/>
                    <a:pt x="12" y="388"/>
                  </a:cubicBezTo>
                  <a:cubicBezTo>
                    <a:pt x="15" y="388"/>
                    <a:pt x="32" y="388"/>
                    <a:pt x="47" y="388"/>
                  </a:cubicBezTo>
                  <a:cubicBezTo>
                    <a:pt x="48" y="396"/>
                    <a:pt x="50" y="403"/>
                    <a:pt x="51" y="410"/>
                  </a:cubicBezTo>
                  <a:cubicBezTo>
                    <a:pt x="37" y="415"/>
                    <a:pt x="21" y="421"/>
                    <a:pt x="18" y="423"/>
                  </a:cubicBezTo>
                  <a:cubicBezTo>
                    <a:pt x="15" y="424"/>
                    <a:pt x="13" y="426"/>
                    <a:pt x="12" y="428"/>
                  </a:cubicBezTo>
                  <a:cubicBezTo>
                    <a:pt x="11" y="431"/>
                    <a:pt x="10" y="434"/>
                    <a:pt x="11" y="437"/>
                  </a:cubicBezTo>
                  <a:cubicBezTo>
                    <a:pt x="12" y="440"/>
                    <a:pt x="14" y="442"/>
                    <a:pt x="16" y="444"/>
                  </a:cubicBezTo>
                  <a:cubicBezTo>
                    <a:pt x="18" y="445"/>
                    <a:pt x="21" y="446"/>
                    <a:pt x="24" y="446"/>
                  </a:cubicBezTo>
                  <a:cubicBezTo>
                    <a:pt x="28" y="445"/>
                    <a:pt x="44" y="442"/>
                    <a:pt x="59" y="440"/>
                  </a:cubicBezTo>
                  <a:cubicBezTo>
                    <a:pt x="61" y="447"/>
                    <a:pt x="64" y="454"/>
                    <a:pt x="67" y="461"/>
                  </a:cubicBezTo>
                  <a:cubicBezTo>
                    <a:pt x="54" y="468"/>
                    <a:pt x="39" y="477"/>
                    <a:pt x="36" y="479"/>
                  </a:cubicBezTo>
                  <a:cubicBezTo>
                    <a:pt x="34" y="480"/>
                    <a:pt x="32" y="483"/>
                    <a:pt x="31" y="485"/>
                  </a:cubicBezTo>
                  <a:cubicBezTo>
                    <a:pt x="30" y="488"/>
                    <a:pt x="30" y="491"/>
                    <a:pt x="32" y="494"/>
                  </a:cubicBezTo>
                  <a:cubicBezTo>
                    <a:pt x="33" y="497"/>
                    <a:pt x="35" y="499"/>
                    <a:pt x="38" y="500"/>
                  </a:cubicBezTo>
                  <a:cubicBezTo>
                    <a:pt x="40" y="501"/>
                    <a:pt x="43" y="501"/>
                    <a:pt x="46" y="500"/>
                  </a:cubicBezTo>
                  <a:cubicBezTo>
                    <a:pt x="49" y="499"/>
                    <a:pt x="65" y="494"/>
                    <a:pt x="80" y="488"/>
                  </a:cubicBezTo>
                  <a:cubicBezTo>
                    <a:pt x="83" y="495"/>
                    <a:pt x="87" y="501"/>
                    <a:pt x="91" y="508"/>
                  </a:cubicBezTo>
                  <a:cubicBezTo>
                    <a:pt x="79" y="517"/>
                    <a:pt x="66" y="528"/>
                    <a:pt x="64" y="531"/>
                  </a:cubicBezTo>
                  <a:cubicBezTo>
                    <a:pt x="61" y="533"/>
                    <a:pt x="60" y="535"/>
                    <a:pt x="60" y="538"/>
                  </a:cubicBezTo>
                  <a:cubicBezTo>
                    <a:pt x="60" y="541"/>
                    <a:pt x="60" y="544"/>
                    <a:pt x="62" y="546"/>
                  </a:cubicBezTo>
                  <a:cubicBezTo>
                    <a:pt x="64" y="549"/>
                    <a:pt x="66" y="551"/>
                    <a:pt x="69" y="551"/>
                  </a:cubicBezTo>
                  <a:cubicBezTo>
                    <a:pt x="72" y="552"/>
                    <a:pt x="75" y="552"/>
                    <a:pt x="77" y="550"/>
                  </a:cubicBezTo>
                  <a:cubicBezTo>
                    <a:pt x="80" y="549"/>
                    <a:pt x="95" y="540"/>
                    <a:pt x="108" y="533"/>
                  </a:cubicBezTo>
                  <a:cubicBezTo>
                    <a:pt x="113" y="538"/>
                    <a:pt x="117" y="544"/>
                    <a:pt x="122" y="550"/>
                  </a:cubicBezTo>
                  <a:cubicBezTo>
                    <a:pt x="113" y="561"/>
                    <a:pt x="102" y="574"/>
                    <a:pt x="100" y="577"/>
                  </a:cubicBezTo>
                  <a:cubicBezTo>
                    <a:pt x="98" y="579"/>
                    <a:pt x="97" y="582"/>
                    <a:pt x="97" y="585"/>
                  </a:cubicBezTo>
                  <a:cubicBezTo>
                    <a:pt x="98" y="588"/>
                    <a:pt x="99" y="591"/>
                    <a:pt x="101" y="593"/>
                  </a:cubicBezTo>
                  <a:cubicBezTo>
                    <a:pt x="103" y="595"/>
                    <a:pt x="106" y="596"/>
                    <a:pt x="109" y="596"/>
                  </a:cubicBezTo>
                  <a:cubicBezTo>
                    <a:pt x="112" y="597"/>
                    <a:pt x="114" y="596"/>
                    <a:pt x="117" y="594"/>
                  </a:cubicBezTo>
                  <a:cubicBezTo>
                    <a:pt x="119" y="592"/>
                    <a:pt x="132" y="581"/>
                    <a:pt x="144" y="571"/>
                  </a:cubicBezTo>
                  <a:cubicBezTo>
                    <a:pt x="150" y="576"/>
                    <a:pt x="155" y="581"/>
                    <a:pt x="161" y="586"/>
                  </a:cubicBezTo>
                  <a:cubicBezTo>
                    <a:pt x="153" y="599"/>
                    <a:pt x="145" y="613"/>
                    <a:pt x="143" y="616"/>
                  </a:cubicBezTo>
                  <a:cubicBezTo>
                    <a:pt x="142" y="619"/>
                    <a:pt x="142" y="622"/>
                    <a:pt x="142" y="625"/>
                  </a:cubicBezTo>
                  <a:cubicBezTo>
                    <a:pt x="143" y="628"/>
                    <a:pt x="145" y="630"/>
                    <a:pt x="147" y="632"/>
                  </a:cubicBezTo>
                  <a:cubicBezTo>
                    <a:pt x="150" y="634"/>
                    <a:pt x="153" y="634"/>
                    <a:pt x="156" y="634"/>
                  </a:cubicBezTo>
                  <a:cubicBezTo>
                    <a:pt x="158" y="634"/>
                    <a:pt x="161" y="632"/>
                    <a:pt x="163" y="630"/>
                  </a:cubicBezTo>
                  <a:cubicBezTo>
                    <a:pt x="165" y="628"/>
                    <a:pt x="176" y="615"/>
                    <a:pt x="186" y="603"/>
                  </a:cubicBezTo>
                  <a:cubicBezTo>
                    <a:pt x="192" y="607"/>
                    <a:pt x="199" y="611"/>
                    <a:pt x="205" y="614"/>
                  </a:cubicBezTo>
                  <a:cubicBezTo>
                    <a:pt x="200" y="629"/>
                    <a:pt x="194" y="644"/>
                    <a:pt x="193" y="648"/>
                  </a:cubicBezTo>
                  <a:cubicBezTo>
                    <a:pt x="192" y="650"/>
                    <a:pt x="193" y="654"/>
                    <a:pt x="194" y="656"/>
                  </a:cubicBezTo>
                  <a:cubicBezTo>
                    <a:pt x="195" y="659"/>
                    <a:pt x="197" y="661"/>
                    <a:pt x="200" y="662"/>
                  </a:cubicBezTo>
                  <a:cubicBezTo>
                    <a:pt x="203" y="663"/>
                    <a:pt x="205" y="664"/>
                    <a:pt x="208" y="663"/>
                  </a:cubicBezTo>
                  <a:cubicBezTo>
                    <a:pt x="211" y="662"/>
                    <a:pt x="214" y="660"/>
                    <a:pt x="215" y="658"/>
                  </a:cubicBezTo>
                  <a:cubicBezTo>
                    <a:pt x="217" y="655"/>
                    <a:pt x="225" y="640"/>
                    <a:pt x="233" y="627"/>
                  </a:cubicBezTo>
                  <a:cubicBezTo>
                    <a:pt x="240" y="630"/>
                    <a:pt x="247" y="633"/>
                    <a:pt x="254" y="635"/>
                  </a:cubicBezTo>
                  <a:cubicBezTo>
                    <a:pt x="251" y="650"/>
                    <a:pt x="248" y="666"/>
                    <a:pt x="248" y="670"/>
                  </a:cubicBezTo>
                  <a:cubicBezTo>
                    <a:pt x="247" y="673"/>
                    <a:pt x="248" y="676"/>
                    <a:pt x="250" y="678"/>
                  </a:cubicBezTo>
                  <a:cubicBezTo>
                    <a:pt x="251" y="680"/>
                    <a:pt x="254" y="682"/>
                    <a:pt x="257" y="683"/>
                  </a:cubicBezTo>
                  <a:cubicBezTo>
                    <a:pt x="260" y="684"/>
                    <a:pt x="263" y="683"/>
                    <a:pt x="265" y="682"/>
                  </a:cubicBezTo>
                  <a:cubicBezTo>
                    <a:pt x="268" y="681"/>
                    <a:pt x="270" y="679"/>
                    <a:pt x="271" y="676"/>
                  </a:cubicBezTo>
                  <a:cubicBezTo>
                    <a:pt x="272" y="673"/>
                    <a:pt x="278" y="657"/>
                    <a:pt x="283" y="643"/>
                  </a:cubicBezTo>
                  <a:cubicBezTo>
                    <a:pt x="290" y="644"/>
                    <a:pt x="298" y="645"/>
                    <a:pt x="305" y="646"/>
                  </a:cubicBezTo>
                  <a:cubicBezTo>
                    <a:pt x="305" y="662"/>
                    <a:pt x="305" y="679"/>
                    <a:pt x="305" y="682"/>
                  </a:cubicBezTo>
                  <a:cubicBezTo>
                    <a:pt x="305" y="685"/>
                    <a:pt x="307" y="688"/>
                    <a:pt x="309" y="690"/>
                  </a:cubicBezTo>
                  <a:cubicBezTo>
                    <a:pt x="311" y="692"/>
                    <a:pt x="313" y="693"/>
                    <a:pt x="316" y="693"/>
                  </a:cubicBezTo>
                  <a:cubicBezTo>
                    <a:pt x="319" y="694"/>
                    <a:pt x="322" y="693"/>
                    <a:pt x="324" y="691"/>
                  </a:cubicBezTo>
                  <a:cubicBezTo>
                    <a:pt x="327" y="690"/>
                    <a:pt x="329" y="687"/>
                    <a:pt x="329" y="684"/>
                  </a:cubicBezTo>
                  <a:cubicBezTo>
                    <a:pt x="330" y="681"/>
                    <a:pt x="333" y="664"/>
                    <a:pt x="336" y="649"/>
                  </a:cubicBezTo>
                  <a:cubicBezTo>
                    <a:pt x="343" y="649"/>
                    <a:pt x="350" y="649"/>
                    <a:pt x="358" y="649"/>
                  </a:cubicBezTo>
                  <a:cubicBezTo>
                    <a:pt x="360" y="664"/>
                    <a:pt x="363" y="681"/>
                    <a:pt x="364" y="684"/>
                  </a:cubicBezTo>
                  <a:cubicBezTo>
                    <a:pt x="364" y="687"/>
                    <a:pt x="366" y="690"/>
                    <a:pt x="369" y="691"/>
                  </a:cubicBezTo>
                  <a:cubicBezTo>
                    <a:pt x="371" y="693"/>
                    <a:pt x="374" y="694"/>
                    <a:pt x="377" y="693"/>
                  </a:cubicBezTo>
                  <a:cubicBezTo>
                    <a:pt x="380" y="693"/>
                    <a:pt x="383" y="692"/>
                    <a:pt x="385" y="690"/>
                  </a:cubicBezTo>
                  <a:cubicBezTo>
                    <a:pt x="387" y="688"/>
                    <a:pt x="388" y="685"/>
                    <a:pt x="388" y="682"/>
                  </a:cubicBezTo>
                  <a:cubicBezTo>
                    <a:pt x="388" y="679"/>
                    <a:pt x="388" y="662"/>
                    <a:pt x="388" y="646"/>
                  </a:cubicBezTo>
                  <a:cubicBezTo>
                    <a:pt x="395" y="645"/>
                    <a:pt x="403" y="644"/>
                    <a:pt x="410" y="643"/>
                  </a:cubicBezTo>
                  <a:cubicBezTo>
                    <a:pt x="415" y="657"/>
                    <a:pt x="421" y="673"/>
                    <a:pt x="422" y="676"/>
                  </a:cubicBezTo>
                  <a:cubicBezTo>
                    <a:pt x="423" y="679"/>
                    <a:pt x="425" y="681"/>
                    <a:pt x="428" y="682"/>
                  </a:cubicBezTo>
                  <a:cubicBezTo>
                    <a:pt x="431" y="683"/>
                    <a:pt x="434" y="684"/>
                    <a:pt x="436" y="683"/>
                  </a:cubicBezTo>
                  <a:cubicBezTo>
                    <a:pt x="439" y="682"/>
                    <a:pt x="442" y="680"/>
                    <a:pt x="443" y="678"/>
                  </a:cubicBezTo>
                  <a:cubicBezTo>
                    <a:pt x="445" y="676"/>
                    <a:pt x="446" y="673"/>
                    <a:pt x="445" y="670"/>
                  </a:cubicBezTo>
                  <a:cubicBezTo>
                    <a:pt x="445" y="666"/>
                    <a:pt x="442" y="650"/>
                    <a:pt x="439" y="635"/>
                  </a:cubicBezTo>
                  <a:cubicBezTo>
                    <a:pt x="446" y="633"/>
                    <a:pt x="453" y="630"/>
                    <a:pt x="460" y="627"/>
                  </a:cubicBezTo>
                  <a:cubicBezTo>
                    <a:pt x="468" y="640"/>
                    <a:pt x="476" y="655"/>
                    <a:pt x="478" y="658"/>
                  </a:cubicBezTo>
                  <a:cubicBezTo>
                    <a:pt x="480" y="660"/>
                    <a:pt x="482" y="662"/>
                    <a:pt x="485" y="663"/>
                  </a:cubicBezTo>
                  <a:cubicBezTo>
                    <a:pt x="488" y="664"/>
                    <a:pt x="491" y="663"/>
                    <a:pt x="493" y="662"/>
                  </a:cubicBezTo>
                  <a:cubicBezTo>
                    <a:pt x="496" y="661"/>
                    <a:pt x="498" y="659"/>
                    <a:pt x="499" y="656"/>
                  </a:cubicBezTo>
                  <a:cubicBezTo>
                    <a:pt x="500" y="654"/>
                    <a:pt x="501" y="650"/>
                    <a:pt x="500" y="648"/>
                  </a:cubicBezTo>
                  <a:cubicBezTo>
                    <a:pt x="499" y="644"/>
                    <a:pt x="493" y="629"/>
                    <a:pt x="488" y="614"/>
                  </a:cubicBezTo>
                  <a:cubicBezTo>
                    <a:pt x="494" y="611"/>
                    <a:pt x="501" y="607"/>
                    <a:pt x="507" y="603"/>
                  </a:cubicBezTo>
                  <a:cubicBezTo>
                    <a:pt x="517" y="615"/>
                    <a:pt x="528" y="628"/>
                    <a:pt x="530" y="630"/>
                  </a:cubicBezTo>
                  <a:cubicBezTo>
                    <a:pt x="532" y="632"/>
                    <a:pt x="535" y="634"/>
                    <a:pt x="538" y="634"/>
                  </a:cubicBezTo>
                  <a:cubicBezTo>
                    <a:pt x="540" y="634"/>
                    <a:pt x="543" y="634"/>
                    <a:pt x="546" y="632"/>
                  </a:cubicBezTo>
                  <a:cubicBezTo>
                    <a:pt x="548" y="630"/>
                    <a:pt x="550" y="628"/>
                    <a:pt x="551" y="625"/>
                  </a:cubicBezTo>
                  <a:cubicBezTo>
                    <a:pt x="551" y="622"/>
                    <a:pt x="551" y="619"/>
                    <a:pt x="550" y="616"/>
                  </a:cubicBezTo>
                  <a:cubicBezTo>
                    <a:pt x="548" y="613"/>
                    <a:pt x="540" y="599"/>
                    <a:pt x="532" y="586"/>
                  </a:cubicBezTo>
                  <a:cubicBezTo>
                    <a:pt x="538" y="581"/>
                    <a:pt x="543" y="576"/>
                    <a:pt x="549" y="571"/>
                  </a:cubicBezTo>
                  <a:cubicBezTo>
                    <a:pt x="561" y="581"/>
                    <a:pt x="574" y="592"/>
                    <a:pt x="576" y="594"/>
                  </a:cubicBezTo>
                  <a:close/>
                  <a:moveTo>
                    <a:pt x="192" y="502"/>
                  </a:moveTo>
                  <a:cubicBezTo>
                    <a:pt x="107" y="416"/>
                    <a:pt x="107" y="278"/>
                    <a:pt x="192" y="192"/>
                  </a:cubicBezTo>
                  <a:cubicBezTo>
                    <a:pt x="277" y="107"/>
                    <a:pt x="416" y="107"/>
                    <a:pt x="501" y="192"/>
                  </a:cubicBezTo>
                  <a:cubicBezTo>
                    <a:pt x="586" y="278"/>
                    <a:pt x="586" y="416"/>
                    <a:pt x="501" y="502"/>
                  </a:cubicBezTo>
                  <a:cubicBezTo>
                    <a:pt x="416" y="587"/>
                    <a:pt x="277" y="587"/>
                    <a:pt x="192" y="502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62" name="îsḷîḑê">
              <a:extLst>
                <a:ext uri="{FF2B5EF4-FFF2-40B4-BE49-F238E27FC236}">
                  <a16:creationId xmlns="" xmlns:a16="http://schemas.microsoft.com/office/drawing/2014/main" id="{E4629F14-F38E-426E-9D36-11E1A7DE631E}"/>
                </a:ext>
              </a:extLst>
            </p:cNvPr>
            <p:cNvSpPr/>
            <p:nvPr/>
          </p:nvSpPr>
          <p:spPr bwMode="auto">
            <a:xfrm>
              <a:off x="4291812" y="2910054"/>
              <a:ext cx="589660" cy="589660"/>
            </a:xfrm>
            <a:custGeom>
              <a:avLst/>
              <a:gdLst/>
              <a:ahLst/>
              <a:cxnLst>
                <a:cxn ang="0">
                  <a:pos x="275" y="195"/>
                </a:cxn>
                <a:cxn ang="0">
                  <a:pos x="195" y="25"/>
                </a:cxn>
                <a:cxn ang="0">
                  <a:pos x="25" y="105"/>
                </a:cxn>
                <a:cxn ang="0">
                  <a:pos x="105" y="275"/>
                </a:cxn>
                <a:cxn ang="0">
                  <a:pos x="275" y="195"/>
                </a:cxn>
                <a:cxn ang="0">
                  <a:pos x="112" y="255"/>
                </a:cxn>
                <a:cxn ang="0">
                  <a:pos x="74" y="231"/>
                </a:cxn>
                <a:cxn ang="0">
                  <a:pos x="122" y="191"/>
                </a:cxn>
                <a:cxn ang="0">
                  <a:pos x="133" y="197"/>
                </a:cxn>
                <a:cxn ang="0">
                  <a:pos x="191" y="178"/>
                </a:cxn>
                <a:cxn ang="0">
                  <a:pos x="250" y="199"/>
                </a:cxn>
                <a:cxn ang="0">
                  <a:pos x="112" y="255"/>
                </a:cxn>
                <a:cxn ang="0">
                  <a:pos x="173" y="159"/>
                </a:cxn>
                <a:cxn ang="0">
                  <a:pos x="142" y="173"/>
                </a:cxn>
                <a:cxn ang="0">
                  <a:pos x="127" y="142"/>
                </a:cxn>
                <a:cxn ang="0">
                  <a:pos x="158" y="127"/>
                </a:cxn>
                <a:cxn ang="0">
                  <a:pos x="173" y="159"/>
                </a:cxn>
                <a:cxn ang="0">
                  <a:pos x="258" y="175"/>
                </a:cxn>
                <a:cxn ang="0">
                  <a:pos x="200" y="153"/>
                </a:cxn>
                <a:cxn ang="0">
                  <a:pos x="167" y="103"/>
                </a:cxn>
                <a:cxn ang="0">
                  <a:pos x="155" y="101"/>
                </a:cxn>
                <a:cxn ang="0">
                  <a:pos x="144" y="39"/>
                </a:cxn>
                <a:cxn ang="0">
                  <a:pos x="188" y="45"/>
                </a:cxn>
                <a:cxn ang="0">
                  <a:pos x="258" y="175"/>
                </a:cxn>
                <a:cxn ang="0">
                  <a:pos x="46" y="113"/>
                </a:cxn>
                <a:cxn ang="0">
                  <a:pos x="118" y="44"/>
                </a:cxn>
                <a:cxn ang="0">
                  <a:pos x="129" y="105"/>
                </a:cxn>
                <a:cxn ang="0">
                  <a:pos x="103" y="133"/>
                </a:cxn>
                <a:cxn ang="0">
                  <a:pos x="105" y="171"/>
                </a:cxn>
                <a:cxn ang="0">
                  <a:pos x="57" y="211"/>
                </a:cxn>
                <a:cxn ang="0">
                  <a:pos x="46" y="113"/>
                </a:cxn>
              </a:cxnLst>
              <a:rect l="0" t="0" r="r" b="b"/>
              <a:pathLst>
                <a:path w="300" h="300">
                  <a:moveTo>
                    <a:pt x="275" y="195"/>
                  </a:moveTo>
                  <a:cubicBezTo>
                    <a:pt x="300" y="126"/>
                    <a:pt x="264" y="50"/>
                    <a:pt x="195" y="25"/>
                  </a:cubicBezTo>
                  <a:cubicBezTo>
                    <a:pt x="126" y="0"/>
                    <a:pt x="50" y="36"/>
                    <a:pt x="25" y="105"/>
                  </a:cubicBezTo>
                  <a:cubicBezTo>
                    <a:pt x="0" y="174"/>
                    <a:pt x="36" y="251"/>
                    <a:pt x="105" y="275"/>
                  </a:cubicBezTo>
                  <a:cubicBezTo>
                    <a:pt x="174" y="300"/>
                    <a:pt x="250" y="264"/>
                    <a:pt x="275" y="195"/>
                  </a:cubicBezTo>
                  <a:close/>
                  <a:moveTo>
                    <a:pt x="112" y="255"/>
                  </a:moveTo>
                  <a:cubicBezTo>
                    <a:pt x="98" y="250"/>
                    <a:pt x="85" y="241"/>
                    <a:pt x="74" y="231"/>
                  </a:cubicBezTo>
                  <a:cubicBezTo>
                    <a:pt x="122" y="191"/>
                    <a:pt x="122" y="191"/>
                    <a:pt x="122" y="191"/>
                  </a:cubicBezTo>
                  <a:cubicBezTo>
                    <a:pt x="125" y="193"/>
                    <a:pt x="129" y="195"/>
                    <a:pt x="133" y="197"/>
                  </a:cubicBezTo>
                  <a:cubicBezTo>
                    <a:pt x="155" y="205"/>
                    <a:pt x="179" y="196"/>
                    <a:pt x="191" y="178"/>
                  </a:cubicBezTo>
                  <a:cubicBezTo>
                    <a:pt x="250" y="199"/>
                    <a:pt x="250" y="199"/>
                    <a:pt x="250" y="199"/>
                  </a:cubicBezTo>
                  <a:cubicBezTo>
                    <a:pt x="225" y="249"/>
                    <a:pt x="166" y="274"/>
                    <a:pt x="112" y="255"/>
                  </a:cubicBezTo>
                  <a:close/>
                  <a:moveTo>
                    <a:pt x="173" y="159"/>
                  </a:moveTo>
                  <a:cubicBezTo>
                    <a:pt x="169" y="171"/>
                    <a:pt x="155" y="178"/>
                    <a:pt x="142" y="173"/>
                  </a:cubicBezTo>
                  <a:cubicBezTo>
                    <a:pt x="129" y="169"/>
                    <a:pt x="122" y="155"/>
                    <a:pt x="127" y="142"/>
                  </a:cubicBezTo>
                  <a:cubicBezTo>
                    <a:pt x="131" y="129"/>
                    <a:pt x="145" y="122"/>
                    <a:pt x="158" y="127"/>
                  </a:cubicBezTo>
                  <a:cubicBezTo>
                    <a:pt x="171" y="131"/>
                    <a:pt x="178" y="146"/>
                    <a:pt x="173" y="159"/>
                  </a:cubicBezTo>
                  <a:close/>
                  <a:moveTo>
                    <a:pt x="258" y="175"/>
                  </a:moveTo>
                  <a:cubicBezTo>
                    <a:pt x="200" y="153"/>
                    <a:pt x="200" y="153"/>
                    <a:pt x="200" y="153"/>
                  </a:cubicBezTo>
                  <a:cubicBezTo>
                    <a:pt x="201" y="132"/>
                    <a:pt x="188" y="111"/>
                    <a:pt x="167" y="103"/>
                  </a:cubicBezTo>
                  <a:cubicBezTo>
                    <a:pt x="163" y="102"/>
                    <a:pt x="159" y="101"/>
                    <a:pt x="155" y="101"/>
                  </a:cubicBezTo>
                  <a:cubicBezTo>
                    <a:pt x="144" y="39"/>
                    <a:pt x="144" y="39"/>
                    <a:pt x="144" y="39"/>
                  </a:cubicBezTo>
                  <a:cubicBezTo>
                    <a:pt x="158" y="38"/>
                    <a:pt x="173" y="40"/>
                    <a:pt x="188" y="45"/>
                  </a:cubicBezTo>
                  <a:cubicBezTo>
                    <a:pt x="241" y="65"/>
                    <a:pt x="271" y="121"/>
                    <a:pt x="258" y="175"/>
                  </a:cubicBezTo>
                  <a:close/>
                  <a:moveTo>
                    <a:pt x="46" y="113"/>
                  </a:moveTo>
                  <a:cubicBezTo>
                    <a:pt x="58" y="78"/>
                    <a:pt x="86" y="53"/>
                    <a:pt x="118" y="44"/>
                  </a:cubicBezTo>
                  <a:cubicBezTo>
                    <a:pt x="129" y="105"/>
                    <a:pt x="129" y="105"/>
                    <a:pt x="129" y="105"/>
                  </a:cubicBezTo>
                  <a:cubicBezTo>
                    <a:pt x="117" y="110"/>
                    <a:pt x="108" y="120"/>
                    <a:pt x="103" y="133"/>
                  </a:cubicBezTo>
                  <a:cubicBezTo>
                    <a:pt x="99" y="146"/>
                    <a:pt x="100" y="159"/>
                    <a:pt x="105" y="171"/>
                  </a:cubicBezTo>
                  <a:cubicBezTo>
                    <a:pt x="57" y="211"/>
                    <a:pt x="57" y="211"/>
                    <a:pt x="57" y="211"/>
                  </a:cubicBezTo>
                  <a:cubicBezTo>
                    <a:pt x="39" y="183"/>
                    <a:pt x="33" y="147"/>
                    <a:pt x="46" y="113"/>
                  </a:cubicBezTo>
                  <a:close/>
                </a:path>
              </a:pathLst>
            </a:custGeom>
            <a:solidFill>
              <a:srgbClr val="DCDBDB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63" name="ïṥļîḋe">
              <a:extLst>
                <a:ext uri="{FF2B5EF4-FFF2-40B4-BE49-F238E27FC236}">
                  <a16:creationId xmlns="" xmlns:a16="http://schemas.microsoft.com/office/drawing/2014/main" id="{2715DB5D-822A-47FA-BD85-8E08D2700448}"/>
                </a:ext>
              </a:extLst>
            </p:cNvPr>
            <p:cNvSpPr/>
            <p:nvPr/>
          </p:nvSpPr>
          <p:spPr bwMode="auto">
            <a:xfrm>
              <a:off x="7458565" y="4005606"/>
              <a:ext cx="105120" cy="85410"/>
            </a:xfrm>
            <a:custGeom>
              <a:avLst/>
              <a:gdLst/>
              <a:ahLst/>
              <a:cxnLst>
                <a:cxn ang="0">
                  <a:pos x="12" y="44"/>
                </a:cxn>
                <a:cxn ang="0">
                  <a:pos x="3" y="39"/>
                </a:cxn>
                <a:cxn ang="0">
                  <a:pos x="6" y="23"/>
                </a:cxn>
                <a:cxn ang="0">
                  <a:pos x="19" y="14"/>
                </a:cxn>
                <a:cxn ang="0">
                  <a:pos x="20" y="13"/>
                </a:cxn>
                <a:cxn ang="0">
                  <a:pos x="34" y="4"/>
                </a:cxn>
                <a:cxn ang="0">
                  <a:pos x="50" y="6"/>
                </a:cxn>
                <a:cxn ang="0">
                  <a:pos x="47" y="22"/>
                </a:cxn>
                <a:cxn ang="0">
                  <a:pos x="33" y="31"/>
                </a:cxn>
                <a:cxn ang="0">
                  <a:pos x="33" y="32"/>
                </a:cxn>
                <a:cxn ang="0">
                  <a:pos x="19" y="42"/>
                </a:cxn>
                <a:cxn ang="0">
                  <a:pos x="12" y="44"/>
                </a:cxn>
              </a:cxnLst>
              <a:rect l="0" t="0" r="r" b="b"/>
              <a:pathLst>
                <a:path w="53" h="44">
                  <a:moveTo>
                    <a:pt x="12" y="44"/>
                  </a:moveTo>
                  <a:cubicBezTo>
                    <a:pt x="9" y="44"/>
                    <a:pt x="5" y="42"/>
                    <a:pt x="3" y="39"/>
                  </a:cubicBezTo>
                  <a:cubicBezTo>
                    <a:pt x="0" y="34"/>
                    <a:pt x="1" y="27"/>
                    <a:pt x="6" y="23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0" y="14"/>
                    <a:pt x="20" y="13"/>
                    <a:pt x="20" y="13"/>
                  </a:cubicBezTo>
                  <a:cubicBezTo>
                    <a:pt x="25" y="10"/>
                    <a:pt x="29" y="7"/>
                    <a:pt x="34" y="4"/>
                  </a:cubicBezTo>
                  <a:cubicBezTo>
                    <a:pt x="39" y="0"/>
                    <a:pt x="46" y="1"/>
                    <a:pt x="50" y="6"/>
                  </a:cubicBezTo>
                  <a:cubicBezTo>
                    <a:pt x="53" y="11"/>
                    <a:pt x="52" y="18"/>
                    <a:pt x="47" y="22"/>
                  </a:cubicBezTo>
                  <a:cubicBezTo>
                    <a:pt x="43" y="25"/>
                    <a:pt x="38" y="28"/>
                    <a:pt x="33" y="31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7" y="43"/>
                    <a:pt x="15" y="44"/>
                    <a:pt x="12" y="44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64" name="îṣľíḓè">
              <a:extLst>
                <a:ext uri="{FF2B5EF4-FFF2-40B4-BE49-F238E27FC236}">
                  <a16:creationId xmlns="" xmlns:a16="http://schemas.microsoft.com/office/drawing/2014/main" id="{08EF2C20-62E1-4978-852C-DB8FBE08047F}"/>
                </a:ext>
              </a:extLst>
            </p:cNvPr>
            <p:cNvSpPr/>
            <p:nvPr/>
          </p:nvSpPr>
          <p:spPr bwMode="auto">
            <a:xfrm>
              <a:off x="4405145" y="2570055"/>
              <a:ext cx="3050135" cy="3227526"/>
            </a:xfrm>
            <a:custGeom>
              <a:avLst/>
              <a:gdLst/>
              <a:ahLst/>
              <a:cxnLst>
                <a:cxn ang="0">
                  <a:pos x="253" y="1627"/>
                </a:cxn>
                <a:cxn ang="0">
                  <a:pos x="311" y="1628"/>
                </a:cxn>
                <a:cxn ang="0">
                  <a:pos x="148" y="1594"/>
                </a:cxn>
                <a:cxn ang="0">
                  <a:pos x="363" y="1579"/>
                </a:cxn>
                <a:cxn ang="0">
                  <a:pos x="80" y="1576"/>
                </a:cxn>
                <a:cxn ang="0">
                  <a:pos x="387" y="1576"/>
                </a:cxn>
                <a:cxn ang="0">
                  <a:pos x="64" y="1554"/>
                </a:cxn>
                <a:cxn ang="0">
                  <a:pos x="64" y="1554"/>
                </a:cxn>
                <a:cxn ang="0">
                  <a:pos x="459" y="1540"/>
                </a:cxn>
                <a:cxn ang="0">
                  <a:pos x="542" y="1482"/>
                </a:cxn>
                <a:cxn ang="0">
                  <a:pos x="29" y="1450"/>
                </a:cxn>
                <a:cxn ang="0">
                  <a:pos x="584" y="1425"/>
                </a:cxn>
                <a:cxn ang="0">
                  <a:pos x="0" y="1396"/>
                </a:cxn>
                <a:cxn ang="0">
                  <a:pos x="12" y="1431"/>
                </a:cxn>
                <a:cxn ang="0">
                  <a:pos x="625" y="1425"/>
                </a:cxn>
                <a:cxn ang="0">
                  <a:pos x="708" y="1367"/>
                </a:cxn>
                <a:cxn ang="0">
                  <a:pos x="27" y="1309"/>
                </a:cxn>
                <a:cxn ang="0">
                  <a:pos x="751" y="1310"/>
                </a:cxn>
                <a:cxn ang="0">
                  <a:pos x="779" y="1290"/>
                </a:cxn>
                <a:cxn ang="0">
                  <a:pos x="32" y="1299"/>
                </a:cxn>
                <a:cxn ang="0">
                  <a:pos x="841" y="1272"/>
                </a:cxn>
                <a:cxn ang="0">
                  <a:pos x="841" y="1272"/>
                </a:cxn>
                <a:cxn ang="0">
                  <a:pos x="80" y="1235"/>
                </a:cxn>
                <a:cxn ang="0">
                  <a:pos x="930" y="1213"/>
                </a:cxn>
                <a:cxn ang="0">
                  <a:pos x="989" y="1158"/>
                </a:cxn>
                <a:cxn ang="0">
                  <a:pos x="109" y="1135"/>
                </a:cxn>
                <a:cxn ang="0">
                  <a:pos x="1001" y="1136"/>
                </a:cxn>
                <a:cxn ang="0">
                  <a:pos x="129" y="1120"/>
                </a:cxn>
                <a:cxn ang="0">
                  <a:pos x="1063" y="1118"/>
                </a:cxn>
                <a:cxn ang="0">
                  <a:pos x="1063" y="1118"/>
                </a:cxn>
                <a:cxn ang="0">
                  <a:pos x="1125" y="1078"/>
                </a:cxn>
                <a:cxn ang="0">
                  <a:pos x="194" y="1027"/>
                </a:cxn>
                <a:cxn ang="0">
                  <a:pos x="1211" y="1004"/>
                </a:cxn>
                <a:cxn ang="0">
                  <a:pos x="206" y="956"/>
                </a:cxn>
                <a:cxn ang="0">
                  <a:pos x="1223" y="982"/>
                </a:cxn>
                <a:cxn ang="0">
                  <a:pos x="1276" y="959"/>
                </a:cxn>
                <a:cxn ang="0">
                  <a:pos x="232" y="944"/>
                </a:cxn>
                <a:cxn ang="0">
                  <a:pos x="232" y="944"/>
                </a:cxn>
                <a:cxn ang="0">
                  <a:pos x="1347" y="924"/>
                </a:cxn>
                <a:cxn ang="0">
                  <a:pos x="1430" y="866"/>
                </a:cxn>
                <a:cxn ang="0">
                  <a:pos x="287" y="833"/>
                </a:cxn>
                <a:cxn ang="0">
                  <a:pos x="1473" y="809"/>
                </a:cxn>
                <a:cxn ang="0">
                  <a:pos x="288" y="808"/>
                </a:cxn>
                <a:cxn ang="0">
                  <a:pos x="1498" y="805"/>
                </a:cxn>
                <a:cxn ang="0">
                  <a:pos x="330" y="766"/>
                </a:cxn>
                <a:cxn ang="0">
                  <a:pos x="330" y="766"/>
                </a:cxn>
                <a:cxn ang="0">
                  <a:pos x="373" y="700"/>
                </a:cxn>
                <a:cxn ang="0">
                  <a:pos x="421" y="611"/>
                </a:cxn>
                <a:cxn ang="0">
                  <a:pos x="450" y="537"/>
                </a:cxn>
                <a:cxn ang="0">
                  <a:pos x="467" y="482"/>
                </a:cxn>
                <a:cxn ang="0">
                  <a:pos x="483" y="452"/>
                </a:cxn>
                <a:cxn ang="0">
                  <a:pos x="520" y="408"/>
                </a:cxn>
                <a:cxn ang="0">
                  <a:pos x="558" y="350"/>
                </a:cxn>
                <a:cxn ang="0">
                  <a:pos x="558" y="350"/>
                </a:cxn>
                <a:cxn ang="0">
                  <a:pos x="601" y="285"/>
                </a:cxn>
                <a:cxn ang="0">
                  <a:pos x="650" y="196"/>
                </a:cxn>
                <a:cxn ang="0">
                  <a:pos x="678" y="121"/>
                </a:cxn>
                <a:cxn ang="0">
                  <a:pos x="695" y="66"/>
                </a:cxn>
                <a:cxn ang="0">
                  <a:pos x="711" y="37"/>
                </a:cxn>
              </a:cxnLst>
              <a:rect l="0" t="0" r="r" b="b"/>
              <a:pathLst>
                <a:path w="1548" h="1638">
                  <a:moveTo>
                    <a:pt x="241" y="1638"/>
                  </a:moveTo>
                  <a:cubicBezTo>
                    <a:pt x="241" y="1638"/>
                    <a:pt x="241" y="1638"/>
                    <a:pt x="241" y="1638"/>
                  </a:cubicBezTo>
                  <a:cubicBezTo>
                    <a:pt x="229" y="1638"/>
                    <a:pt x="217" y="1637"/>
                    <a:pt x="206" y="1635"/>
                  </a:cubicBezTo>
                  <a:cubicBezTo>
                    <a:pt x="200" y="1634"/>
                    <a:pt x="195" y="1629"/>
                    <a:pt x="196" y="1623"/>
                  </a:cubicBezTo>
                  <a:cubicBezTo>
                    <a:pt x="197" y="1616"/>
                    <a:pt x="203" y="1612"/>
                    <a:pt x="209" y="1613"/>
                  </a:cubicBezTo>
                  <a:cubicBezTo>
                    <a:pt x="220" y="1615"/>
                    <a:pt x="230" y="1615"/>
                    <a:pt x="241" y="1615"/>
                  </a:cubicBezTo>
                  <a:cubicBezTo>
                    <a:pt x="247" y="1615"/>
                    <a:pt x="253" y="1621"/>
                    <a:pt x="253" y="1627"/>
                  </a:cubicBezTo>
                  <a:cubicBezTo>
                    <a:pt x="252" y="1633"/>
                    <a:pt x="247" y="1638"/>
                    <a:pt x="241" y="1638"/>
                  </a:cubicBezTo>
                  <a:close/>
                  <a:moveTo>
                    <a:pt x="275" y="1636"/>
                  </a:moveTo>
                  <a:cubicBezTo>
                    <a:pt x="269" y="1636"/>
                    <a:pt x="264" y="1632"/>
                    <a:pt x="264" y="1626"/>
                  </a:cubicBezTo>
                  <a:cubicBezTo>
                    <a:pt x="263" y="1620"/>
                    <a:pt x="267" y="1614"/>
                    <a:pt x="273" y="1613"/>
                  </a:cubicBezTo>
                  <a:cubicBezTo>
                    <a:pt x="284" y="1612"/>
                    <a:pt x="294" y="1609"/>
                    <a:pt x="305" y="1606"/>
                  </a:cubicBezTo>
                  <a:cubicBezTo>
                    <a:pt x="311" y="1604"/>
                    <a:pt x="317" y="1608"/>
                    <a:pt x="319" y="1614"/>
                  </a:cubicBezTo>
                  <a:cubicBezTo>
                    <a:pt x="320" y="1620"/>
                    <a:pt x="317" y="1626"/>
                    <a:pt x="311" y="1628"/>
                  </a:cubicBezTo>
                  <a:cubicBezTo>
                    <a:pt x="300" y="1631"/>
                    <a:pt x="288" y="1634"/>
                    <a:pt x="276" y="1636"/>
                  </a:cubicBezTo>
                  <a:cubicBezTo>
                    <a:pt x="276" y="1636"/>
                    <a:pt x="275" y="1636"/>
                    <a:pt x="275" y="1636"/>
                  </a:cubicBezTo>
                  <a:close/>
                  <a:moveTo>
                    <a:pt x="175" y="1628"/>
                  </a:moveTo>
                  <a:cubicBezTo>
                    <a:pt x="174" y="1628"/>
                    <a:pt x="172" y="1628"/>
                    <a:pt x="171" y="1628"/>
                  </a:cubicBezTo>
                  <a:cubicBezTo>
                    <a:pt x="160" y="1624"/>
                    <a:pt x="149" y="1620"/>
                    <a:pt x="138" y="1615"/>
                  </a:cubicBezTo>
                  <a:cubicBezTo>
                    <a:pt x="133" y="1612"/>
                    <a:pt x="130" y="1605"/>
                    <a:pt x="133" y="1600"/>
                  </a:cubicBezTo>
                  <a:cubicBezTo>
                    <a:pt x="136" y="1594"/>
                    <a:pt x="142" y="1592"/>
                    <a:pt x="148" y="1594"/>
                  </a:cubicBezTo>
                  <a:cubicBezTo>
                    <a:pt x="158" y="1599"/>
                    <a:pt x="168" y="1603"/>
                    <a:pt x="178" y="1606"/>
                  </a:cubicBezTo>
                  <a:cubicBezTo>
                    <a:pt x="184" y="1608"/>
                    <a:pt x="187" y="1614"/>
                    <a:pt x="185" y="1620"/>
                  </a:cubicBezTo>
                  <a:cubicBezTo>
                    <a:pt x="184" y="1625"/>
                    <a:pt x="179" y="1628"/>
                    <a:pt x="175" y="1628"/>
                  </a:cubicBezTo>
                  <a:close/>
                  <a:moveTo>
                    <a:pt x="339" y="1616"/>
                  </a:moveTo>
                  <a:cubicBezTo>
                    <a:pt x="335" y="1616"/>
                    <a:pt x="331" y="1614"/>
                    <a:pt x="329" y="1610"/>
                  </a:cubicBezTo>
                  <a:cubicBezTo>
                    <a:pt x="326" y="1604"/>
                    <a:pt x="329" y="1597"/>
                    <a:pt x="335" y="1595"/>
                  </a:cubicBezTo>
                  <a:cubicBezTo>
                    <a:pt x="344" y="1590"/>
                    <a:pt x="354" y="1585"/>
                    <a:pt x="363" y="1579"/>
                  </a:cubicBezTo>
                  <a:cubicBezTo>
                    <a:pt x="368" y="1576"/>
                    <a:pt x="375" y="1577"/>
                    <a:pt x="378" y="1582"/>
                  </a:cubicBezTo>
                  <a:cubicBezTo>
                    <a:pt x="382" y="1588"/>
                    <a:pt x="380" y="1595"/>
                    <a:pt x="375" y="1598"/>
                  </a:cubicBezTo>
                  <a:cubicBezTo>
                    <a:pt x="365" y="1605"/>
                    <a:pt x="355" y="1610"/>
                    <a:pt x="344" y="1615"/>
                  </a:cubicBezTo>
                  <a:cubicBezTo>
                    <a:pt x="343" y="1616"/>
                    <a:pt x="341" y="1616"/>
                    <a:pt x="339" y="1616"/>
                  </a:cubicBezTo>
                  <a:close/>
                  <a:moveTo>
                    <a:pt x="114" y="1599"/>
                  </a:moveTo>
                  <a:cubicBezTo>
                    <a:pt x="112" y="1599"/>
                    <a:pt x="109" y="1599"/>
                    <a:pt x="107" y="1597"/>
                  </a:cubicBezTo>
                  <a:cubicBezTo>
                    <a:pt x="98" y="1591"/>
                    <a:pt x="88" y="1583"/>
                    <a:pt x="80" y="1576"/>
                  </a:cubicBezTo>
                  <a:cubicBezTo>
                    <a:pt x="75" y="1571"/>
                    <a:pt x="75" y="1564"/>
                    <a:pt x="79" y="1560"/>
                  </a:cubicBezTo>
                  <a:cubicBezTo>
                    <a:pt x="83" y="1555"/>
                    <a:pt x="90" y="1555"/>
                    <a:pt x="95" y="1559"/>
                  </a:cubicBezTo>
                  <a:cubicBezTo>
                    <a:pt x="103" y="1566"/>
                    <a:pt x="111" y="1573"/>
                    <a:pt x="120" y="1578"/>
                  </a:cubicBezTo>
                  <a:cubicBezTo>
                    <a:pt x="125" y="1582"/>
                    <a:pt x="127" y="1589"/>
                    <a:pt x="123" y="1594"/>
                  </a:cubicBezTo>
                  <a:cubicBezTo>
                    <a:pt x="121" y="1597"/>
                    <a:pt x="117" y="1599"/>
                    <a:pt x="114" y="1599"/>
                  </a:cubicBezTo>
                  <a:close/>
                  <a:moveTo>
                    <a:pt x="397" y="1581"/>
                  </a:moveTo>
                  <a:cubicBezTo>
                    <a:pt x="393" y="1581"/>
                    <a:pt x="389" y="1579"/>
                    <a:pt x="387" y="1576"/>
                  </a:cubicBezTo>
                  <a:cubicBezTo>
                    <a:pt x="384" y="1571"/>
                    <a:pt x="385" y="1564"/>
                    <a:pt x="390" y="1560"/>
                  </a:cubicBezTo>
                  <a:cubicBezTo>
                    <a:pt x="418" y="1541"/>
                    <a:pt x="418" y="1541"/>
                    <a:pt x="418" y="1541"/>
                  </a:cubicBezTo>
                  <a:cubicBezTo>
                    <a:pt x="423" y="1537"/>
                    <a:pt x="430" y="1539"/>
                    <a:pt x="434" y="1544"/>
                  </a:cubicBezTo>
                  <a:cubicBezTo>
                    <a:pt x="437" y="1549"/>
                    <a:pt x="436" y="1556"/>
                    <a:pt x="431" y="1559"/>
                  </a:cubicBezTo>
                  <a:cubicBezTo>
                    <a:pt x="403" y="1579"/>
                    <a:pt x="403" y="1579"/>
                    <a:pt x="403" y="1579"/>
                  </a:cubicBezTo>
                  <a:cubicBezTo>
                    <a:pt x="401" y="1580"/>
                    <a:pt x="399" y="1581"/>
                    <a:pt x="397" y="1581"/>
                  </a:cubicBezTo>
                  <a:close/>
                  <a:moveTo>
                    <a:pt x="64" y="1554"/>
                  </a:moveTo>
                  <a:cubicBezTo>
                    <a:pt x="61" y="1554"/>
                    <a:pt x="57" y="1553"/>
                    <a:pt x="55" y="1550"/>
                  </a:cubicBezTo>
                  <a:cubicBezTo>
                    <a:pt x="48" y="1541"/>
                    <a:pt x="41" y="1531"/>
                    <a:pt x="35" y="1521"/>
                  </a:cubicBezTo>
                  <a:cubicBezTo>
                    <a:pt x="31" y="1516"/>
                    <a:pt x="33" y="1509"/>
                    <a:pt x="38" y="1506"/>
                  </a:cubicBezTo>
                  <a:cubicBezTo>
                    <a:pt x="44" y="1502"/>
                    <a:pt x="51" y="1504"/>
                    <a:pt x="54" y="1509"/>
                  </a:cubicBezTo>
                  <a:cubicBezTo>
                    <a:pt x="60" y="1518"/>
                    <a:pt x="66" y="1527"/>
                    <a:pt x="73" y="1536"/>
                  </a:cubicBezTo>
                  <a:cubicBezTo>
                    <a:pt x="77" y="1540"/>
                    <a:pt x="76" y="1547"/>
                    <a:pt x="71" y="1551"/>
                  </a:cubicBezTo>
                  <a:cubicBezTo>
                    <a:pt x="69" y="1553"/>
                    <a:pt x="66" y="1554"/>
                    <a:pt x="64" y="1554"/>
                  </a:cubicBezTo>
                  <a:close/>
                  <a:moveTo>
                    <a:pt x="452" y="1542"/>
                  </a:moveTo>
                  <a:cubicBezTo>
                    <a:pt x="449" y="1542"/>
                    <a:pt x="445" y="1540"/>
                    <a:pt x="443" y="1537"/>
                  </a:cubicBezTo>
                  <a:cubicBezTo>
                    <a:pt x="439" y="1532"/>
                    <a:pt x="440" y="1525"/>
                    <a:pt x="446" y="1522"/>
                  </a:cubicBezTo>
                  <a:cubicBezTo>
                    <a:pt x="473" y="1502"/>
                    <a:pt x="473" y="1502"/>
                    <a:pt x="473" y="1502"/>
                  </a:cubicBezTo>
                  <a:cubicBezTo>
                    <a:pt x="479" y="1499"/>
                    <a:pt x="486" y="1500"/>
                    <a:pt x="489" y="1505"/>
                  </a:cubicBezTo>
                  <a:cubicBezTo>
                    <a:pt x="493" y="1510"/>
                    <a:pt x="491" y="1517"/>
                    <a:pt x="486" y="1521"/>
                  </a:cubicBezTo>
                  <a:cubicBezTo>
                    <a:pt x="459" y="1540"/>
                    <a:pt x="459" y="1540"/>
                    <a:pt x="459" y="1540"/>
                  </a:cubicBezTo>
                  <a:cubicBezTo>
                    <a:pt x="457" y="1542"/>
                    <a:pt x="454" y="1542"/>
                    <a:pt x="452" y="1542"/>
                  </a:cubicBezTo>
                  <a:close/>
                  <a:moveTo>
                    <a:pt x="508" y="1504"/>
                  </a:moveTo>
                  <a:cubicBezTo>
                    <a:pt x="504" y="1504"/>
                    <a:pt x="501" y="1502"/>
                    <a:pt x="498" y="1499"/>
                  </a:cubicBezTo>
                  <a:cubicBezTo>
                    <a:pt x="495" y="1494"/>
                    <a:pt x="496" y="1487"/>
                    <a:pt x="501" y="1483"/>
                  </a:cubicBezTo>
                  <a:cubicBezTo>
                    <a:pt x="529" y="1464"/>
                    <a:pt x="529" y="1464"/>
                    <a:pt x="529" y="1464"/>
                  </a:cubicBezTo>
                  <a:cubicBezTo>
                    <a:pt x="534" y="1460"/>
                    <a:pt x="541" y="1461"/>
                    <a:pt x="545" y="1467"/>
                  </a:cubicBezTo>
                  <a:cubicBezTo>
                    <a:pt x="548" y="1472"/>
                    <a:pt x="547" y="1479"/>
                    <a:pt x="542" y="1482"/>
                  </a:cubicBezTo>
                  <a:cubicBezTo>
                    <a:pt x="514" y="1502"/>
                    <a:pt x="514" y="1502"/>
                    <a:pt x="514" y="1502"/>
                  </a:cubicBezTo>
                  <a:cubicBezTo>
                    <a:pt x="512" y="1503"/>
                    <a:pt x="510" y="1504"/>
                    <a:pt x="508" y="1504"/>
                  </a:cubicBezTo>
                  <a:close/>
                  <a:moveTo>
                    <a:pt x="29" y="1497"/>
                  </a:moveTo>
                  <a:cubicBezTo>
                    <a:pt x="25" y="1497"/>
                    <a:pt x="20" y="1494"/>
                    <a:pt x="19" y="1490"/>
                  </a:cubicBezTo>
                  <a:cubicBezTo>
                    <a:pt x="14" y="1479"/>
                    <a:pt x="10" y="1467"/>
                    <a:pt x="7" y="1456"/>
                  </a:cubicBezTo>
                  <a:cubicBezTo>
                    <a:pt x="6" y="1450"/>
                    <a:pt x="9" y="1444"/>
                    <a:pt x="15" y="1442"/>
                  </a:cubicBezTo>
                  <a:cubicBezTo>
                    <a:pt x="21" y="1441"/>
                    <a:pt x="28" y="1444"/>
                    <a:pt x="29" y="1450"/>
                  </a:cubicBezTo>
                  <a:cubicBezTo>
                    <a:pt x="32" y="1461"/>
                    <a:pt x="35" y="1471"/>
                    <a:pt x="39" y="1481"/>
                  </a:cubicBezTo>
                  <a:cubicBezTo>
                    <a:pt x="42" y="1487"/>
                    <a:pt x="39" y="1493"/>
                    <a:pt x="33" y="1496"/>
                  </a:cubicBezTo>
                  <a:cubicBezTo>
                    <a:pt x="32" y="1496"/>
                    <a:pt x="30" y="1497"/>
                    <a:pt x="29" y="1497"/>
                  </a:cubicBezTo>
                  <a:close/>
                  <a:moveTo>
                    <a:pt x="563" y="1465"/>
                  </a:moveTo>
                  <a:cubicBezTo>
                    <a:pt x="560" y="1465"/>
                    <a:pt x="556" y="1463"/>
                    <a:pt x="554" y="1460"/>
                  </a:cubicBezTo>
                  <a:cubicBezTo>
                    <a:pt x="550" y="1455"/>
                    <a:pt x="552" y="1448"/>
                    <a:pt x="557" y="1444"/>
                  </a:cubicBezTo>
                  <a:cubicBezTo>
                    <a:pt x="584" y="1425"/>
                    <a:pt x="584" y="1425"/>
                    <a:pt x="584" y="1425"/>
                  </a:cubicBezTo>
                  <a:cubicBezTo>
                    <a:pt x="590" y="1422"/>
                    <a:pt x="597" y="1423"/>
                    <a:pt x="600" y="1428"/>
                  </a:cubicBezTo>
                  <a:cubicBezTo>
                    <a:pt x="604" y="1433"/>
                    <a:pt x="603" y="1440"/>
                    <a:pt x="597" y="1444"/>
                  </a:cubicBezTo>
                  <a:cubicBezTo>
                    <a:pt x="570" y="1463"/>
                    <a:pt x="570" y="1463"/>
                    <a:pt x="570" y="1463"/>
                  </a:cubicBezTo>
                  <a:cubicBezTo>
                    <a:pt x="568" y="1464"/>
                    <a:pt x="565" y="1465"/>
                    <a:pt x="563" y="1465"/>
                  </a:cubicBezTo>
                  <a:close/>
                  <a:moveTo>
                    <a:pt x="12" y="1431"/>
                  </a:moveTo>
                  <a:cubicBezTo>
                    <a:pt x="7" y="1431"/>
                    <a:pt x="2" y="1427"/>
                    <a:pt x="1" y="1421"/>
                  </a:cubicBezTo>
                  <a:cubicBezTo>
                    <a:pt x="0" y="1413"/>
                    <a:pt x="0" y="1404"/>
                    <a:pt x="0" y="1396"/>
                  </a:cubicBezTo>
                  <a:cubicBezTo>
                    <a:pt x="0" y="1392"/>
                    <a:pt x="0" y="1389"/>
                    <a:pt x="0" y="1386"/>
                  </a:cubicBezTo>
                  <a:cubicBezTo>
                    <a:pt x="0" y="1380"/>
                    <a:pt x="5" y="1375"/>
                    <a:pt x="12" y="1375"/>
                  </a:cubicBezTo>
                  <a:cubicBezTo>
                    <a:pt x="18" y="1375"/>
                    <a:pt x="23" y="1380"/>
                    <a:pt x="23" y="1387"/>
                  </a:cubicBezTo>
                  <a:cubicBezTo>
                    <a:pt x="22" y="1390"/>
                    <a:pt x="22" y="1393"/>
                    <a:pt x="22" y="1396"/>
                  </a:cubicBezTo>
                  <a:cubicBezTo>
                    <a:pt x="22" y="1403"/>
                    <a:pt x="23" y="1411"/>
                    <a:pt x="24" y="1419"/>
                  </a:cubicBezTo>
                  <a:cubicBezTo>
                    <a:pt x="24" y="1425"/>
                    <a:pt x="20" y="1431"/>
                    <a:pt x="13" y="1431"/>
                  </a:cubicBezTo>
                  <a:cubicBezTo>
                    <a:pt x="13" y="1431"/>
                    <a:pt x="13" y="1431"/>
                    <a:pt x="12" y="1431"/>
                  </a:cubicBezTo>
                  <a:close/>
                  <a:moveTo>
                    <a:pt x="619" y="1427"/>
                  </a:moveTo>
                  <a:cubicBezTo>
                    <a:pt x="615" y="1427"/>
                    <a:pt x="612" y="1425"/>
                    <a:pt x="609" y="1422"/>
                  </a:cubicBezTo>
                  <a:cubicBezTo>
                    <a:pt x="606" y="1417"/>
                    <a:pt x="607" y="1410"/>
                    <a:pt x="612" y="1406"/>
                  </a:cubicBezTo>
                  <a:cubicBezTo>
                    <a:pt x="640" y="1387"/>
                    <a:pt x="640" y="1387"/>
                    <a:pt x="640" y="1387"/>
                  </a:cubicBezTo>
                  <a:cubicBezTo>
                    <a:pt x="645" y="1383"/>
                    <a:pt x="652" y="1384"/>
                    <a:pt x="656" y="1390"/>
                  </a:cubicBezTo>
                  <a:cubicBezTo>
                    <a:pt x="659" y="1395"/>
                    <a:pt x="658" y="1402"/>
                    <a:pt x="653" y="1405"/>
                  </a:cubicBezTo>
                  <a:cubicBezTo>
                    <a:pt x="625" y="1425"/>
                    <a:pt x="625" y="1425"/>
                    <a:pt x="625" y="1425"/>
                  </a:cubicBezTo>
                  <a:cubicBezTo>
                    <a:pt x="623" y="1426"/>
                    <a:pt x="621" y="1427"/>
                    <a:pt x="619" y="1427"/>
                  </a:cubicBezTo>
                  <a:close/>
                  <a:moveTo>
                    <a:pt x="674" y="1388"/>
                  </a:moveTo>
                  <a:cubicBezTo>
                    <a:pt x="671" y="1388"/>
                    <a:pt x="667" y="1386"/>
                    <a:pt x="665" y="1383"/>
                  </a:cubicBezTo>
                  <a:cubicBezTo>
                    <a:pt x="661" y="1378"/>
                    <a:pt x="663" y="1371"/>
                    <a:pt x="668" y="1367"/>
                  </a:cubicBezTo>
                  <a:cubicBezTo>
                    <a:pt x="695" y="1348"/>
                    <a:pt x="695" y="1348"/>
                    <a:pt x="695" y="1348"/>
                  </a:cubicBezTo>
                  <a:cubicBezTo>
                    <a:pt x="701" y="1345"/>
                    <a:pt x="708" y="1346"/>
                    <a:pt x="711" y="1351"/>
                  </a:cubicBezTo>
                  <a:cubicBezTo>
                    <a:pt x="715" y="1356"/>
                    <a:pt x="714" y="1363"/>
                    <a:pt x="708" y="1367"/>
                  </a:cubicBezTo>
                  <a:cubicBezTo>
                    <a:pt x="681" y="1386"/>
                    <a:pt x="681" y="1386"/>
                    <a:pt x="681" y="1386"/>
                  </a:cubicBezTo>
                  <a:cubicBezTo>
                    <a:pt x="679" y="1387"/>
                    <a:pt x="676" y="1388"/>
                    <a:pt x="674" y="1388"/>
                  </a:cubicBezTo>
                  <a:close/>
                  <a:moveTo>
                    <a:pt x="15" y="1364"/>
                  </a:moveTo>
                  <a:cubicBezTo>
                    <a:pt x="14" y="1364"/>
                    <a:pt x="14" y="1364"/>
                    <a:pt x="13" y="1364"/>
                  </a:cubicBezTo>
                  <a:cubicBezTo>
                    <a:pt x="7" y="1363"/>
                    <a:pt x="3" y="1357"/>
                    <a:pt x="4" y="1351"/>
                  </a:cubicBezTo>
                  <a:cubicBezTo>
                    <a:pt x="6" y="1339"/>
                    <a:pt x="9" y="1327"/>
                    <a:pt x="13" y="1316"/>
                  </a:cubicBezTo>
                  <a:cubicBezTo>
                    <a:pt x="15" y="1310"/>
                    <a:pt x="21" y="1307"/>
                    <a:pt x="27" y="1309"/>
                  </a:cubicBezTo>
                  <a:cubicBezTo>
                    <a:pt x="33" y="1311"/>
                    <a:pt x="36" y="1318"/>
                    <a:pt x="34" y="1324"/>
                  </a:cubicBezTo>
                  <a:cubicBezTo>
                    <a:pt x="31" y="1334"/>
                    <a:pt x="28" y="1344"/>
                    <a:pt x="26" y="1355"/>
                  </a:cubicBezTo>
                  <a:cubicBezTo>
                    <a:pt x="25" y="1360"/>
                    <a:pt x="20" y="1364"/>
                    <a:pt x="15" y="1364"/>
                  </a:cubicBezTo>
                  <a:close/>
                  <a:moveTo>
                    <a:pt x="730" y="1350"/>
                  </a:moveTo>
                  <a:cubicBezTo>
                    <a:pt x="726" y="1350"/>
                    <a:pt x="723" y="1348"/>
                    <a:pt x="720" y="1345"/>
                  </a:cubicBezTo>
                  <a:cubicBezTo>
                    <a:pt x="717" y="1340"/>
                    <a:pt x="718" y="1332"/>
                    <a:pt x="723" y="1329"/>
                  </a:cubicBezTo>
                  <a:cubicBezTo>
                    <a:pt x="751" y="1310"/>
                    <a:pt x="751" y="1310"/>
                    <a:pt x="751" y="1310"/>
                  </a:cubicBezTo>
                  <a:cubicBezTo>
                    <a:pt x="756" y="1306"/>
                    <a:pt x="763" y="1307"/>
                    <a:pt x="767" y="1312"/>
                  </a:cubicBezTo>
                  <a:cubicBezTo>
                    <a:pt x="770" y="1318"/>
                    <a:pt x="769" y="1325"/>
                    <a:pt x="764" y="1328"/>
                  </a:cubicBezTo>
                  <a:cubicBezTo>
                    <a:pt x="736" y="1348"/>
                    <a:pt x="736" y="1348"/>
                    <a:pt x="736" y="1348"/>
                  </a:cubicBezTo>
                  <a:cubicBezTo>
                    <a:pt x="734" y="1349"/>
                    <a:pt x="732" y="1350"/>
                    <a:pt x="730" y="1350"/>
                  </a:cubicBezTo>
                  <a:close/>
                  <a:moveTo>
                    <a:pt x="785" y="1311"/>
                  </a:moveTo>
                  <a:cubicBezTo>
                    <a:pt x="782" y="1311"/>
                    <a:pt x="778" y="1309"/>
                    <a:pt x="776" y="1306"/>
                  </a:cubicBezTo>
                  <a:cubicBezTo>
                    <a:pt x="772" y="1301"/>
                    <a:pt x="774" y="1294"/>
                    <a:pt x="779" y="1290"/>
                  </a:cubicBezTo>
                  <a:cubicBezTo>
                    <a:pt x="807" y="1271"/>
                    <a:pt x="807" y="1271"/>
                    <a:pt x="807" y="1271"/>
                  </a:cubicBezTo>
                  <a:cubicBezTo>
                    <a:pt x="812" y="1268"/>
                    <a:pt x="819" y="1269"/>
                    <a:pt x="822" y="1274"/>
                  </a:cubicBezTo>
                  <a:cubicBezTo>
                    <a:pt x="826" y="1279"/>
                    <a:pt x="825" y="1286"/>
                    <a:pt x="819" y="1290"/>
                  </a:cubicBezTo>
                  <a:cubicBezTo>
                    <a:pt x="792" y="1309"/>
                    <a:pt x="792" y="1309"/>
                    <a:pt x="792" y="1309"/>
                  </a:cubicBezTo>
                  <a:cubicBezTo>
                    <a:pt x="790" y="1310"/>
                    <a:pt x="787" y="1311"/>
                    <a:pt x="785" y="1311"/>
                  </a:cubicBezTo>
                  <a:close/>
                  <a:moveTo>
                    <a:pt x="37" y="1300"/>
                  </a:moveTo>
                  <a:cubicBezTo>
                    <a:pt x="35" y="1300"/>
                    <a:pt x="33" y="1300"/>
                    <a:pt x="32" y="1299"/>
                  </a:cubicBezTo>
                  <a:cubicBezTo>
                    <a:pt x="26" y="1296"/>
                    <a:pt x="24" y="1289"/>
                    <a:pt x="27" y="1284"/>
                  </a:cubicBezTo>
                  <a:cubicBezTo>
                    <a:pt x="28" y="1281"/>
                    <a:pt x="34" y="1271"/>
                    <a:pt x="43" y="1254"/>
                  </a:cubicBezTo>
                  <a:cubicBezTo>
                    <a:pt x="46" y="1248"/>
                    <a:pt x="53" y="1246"/>
                    <a:pt x="59" y="1249"/>
                  </a:cubicBezTo>
                  <a:cubicBezTo>
                    <a:pt x="64" y="1252"/>
                    <a:pt x="66" y="1259"/>
                    <a:pt x="63" y="1264"/>
                  </a:cubicBezTo>
                  <a:cubicBezTo>
                    <a:pt x="54" y="1281"/>
                    <a:pt x="48" y="1292"/>
                    <a:pt x="47" y="1294"/>
                  </a:cubicBezTo>
                  <a:cubicBezTo>
                    <a:pt x="45" y="1298"/>
                    <a:pt x="41" y="1300"/>
                    <a:pt x="37" y="1300"/>
                  </a:cubicBezTo>
                  <a:close/>
                  <a:moveTo>
                    <a:pt x="841" y="1272"/>
                  </a:moveTo>
                  <a:cubicBezTo>
                    <a:pt x="837" y="1272"/>
                    <a:pt x="834" y="1271"/>
                    <a:pt x="831" y="1268"/>
                  </a:cubicBezTo>
                  <a:cubicBezTo>
                    <a:pt x="828" y="1262"/>
                    <a:pt x="829" y="1255"/>
                    <a:pt x="834" y="1252"/>
                  </a:cubicBezTo>
                  <a:cubicBezTo>
                    <a:pt x="862" y="1233"/>
                    <a:pt x="862" y="1233"/>
                    <a:pt x="862" y="1233"/>
                  </a:cubicBezTo>
                  <a:cubicBezTo>
                    <a:pt x="867" y="1229"/>
                    <a:pt x="874" y="1230"/>
                    <a:pt x="878" y="1235"/>
                  </a:cubicBezTo>
                  <a:cubicBezTo>
                    <a:pt x="881" y="1241"/>
                    <a:pt x="880" y="1248"/>
                    <a:pt x="875" y="1251"/>
                  </a:cubicBezTo>
                  <a:cubicBezTo>
                    <a:pt x="847" y="1270"/>
                    <a:pt x="847" y="1270"/>
                    <a:pt x="847" y="1270"/>
                  </a:cubicBezTo>
                  <a:cubicBezTo>
                    <a:pt x="845" y="1272"/>
                    <a:pt x="843" y="1272"/>
                    <a:pt x="841" y="1272"/>
                  </a:cubicBezTo>
                  <a:close/>
                  <a:moveTo>
                    <a:pt x="70" y="1241"/>
                  </a:moveTo>
                  <a:cubicBezTo>
                    <a:pt x="68" y="1241"/>
                    <a:pt x="66" y="1240"/>
                    <a:pt x="64" y="1239"/>
                  </a:cubicBezTo>
                  <a:cubicBezTo>
                    <a:pt x="59" y="1236"/>
                    <a:pt x="57" y="1229"/>
                    <a:pt x="60" y="1224"/>
                  </a:cubicBezTo>
                  <a:cubicBezTo>
                    <a:pt x="76" y="1194"/>
                    <a:pt x="76" y="1194"/>
                    <a:pt x="76" y="1194"/>
                  </a:cubicBezTo>
                  <a:cubicBezTo>
                    <a:pt x="79" y="1189"/>
                    <a:pt x="86" y="1187"/>
                    <a:pt x="91" y="1190"/>
                  </a:cubicBezTo>
                  <a:cubicBezTo>
                    <a:pt x="97" y="1193"/>
                    <a:pt x="99" y="1199"/>
                    <a:pt x="96" y="1205"/>
                  </a:cubicBezTo>
                  <a:cubicBezTo>
                    <a:pt x="80" y="1235"/>
                    <a:pt x="80" y="1235"/>
                    <a:pt x="80" y="1235"/>
                  </a:cubicBezTo>
                  <a:cubicBezTo>
                    <a:pt x="77" y="1238"/>
                    <a:pt x="74" y="1241"/>
                    <a:pt x="70" y="1241"/>
                  </a:cubicBezTo>
                  <a:close/>
                  <a:moveTo>
                    <a:pt x="896" y="1234"/>
                  </a:moveTo>
                  <a:cubicBezTo>
                    <a:pt x="893" y="1234"/>
                    <a:pt x="889" y="1232"/>
                    <a:pt x="887" y="1229"/>
                  </a:cubicBezTo>
                  <a:cubicBezTo>
                    <a:pt x="883" y="1224"/>
                    <a:pt x="885" y="1217"/>
                    <a:pt x="890" y="1213"/>
                  </a:cubicBezTo>
                  <a:cubicBezTo>
                    <a:pt x="918" y="1194"/>
                    <a:pt x="918" y="1194"/>
                    <a:pt x="918" y="1194"/>
                  </a:cubicBezTo>
                  <a:cubicBezTo>
                    <a:pt x="923" y="1190"/>
                    <a:pt x="930" y="1192"/>
                    <a:pt x="933" y="1197"/>
                  </a:cubicBezTo>
                  <a:cubicBezTo>
                    <a:pt x="937" y="1202"/>
                    <a:pt x="936" y="1209"/>
                    <a:pt x="930" y="1213"/>
                  </a:cubicBezTo>
                  <a:cubicBezTo>
                    <a:pt x="903" y="1232"/>
                    <a:pt x="903" y="1232"/>
                    <a:pt x="903" y="1232"/>
                  </a:cubicBezTo>
                  <a:cubicBezTo>
                    <a:pt x="901" y="1233"/>
                    <a:pt x="898" y="1234"/>
                    <a:pt x="896" y="1234"/>
                  </a:cubicBezTo>
                  <a:close/>
                  <a:moveTo>
                    <a:pt x="952" y="1195"/>
                  </a:moveTo>
                  <a:cubicBezTo>
                    <a:pt x="948" y="1195"/>
                    <a:pt x="945" y="1194"/>
                    <a:pt x="942" y="1191"/>
                  </a:cubicBezTo>
                  <a:cubicBezTo>
                    <a:pt x="939" y="1185"/>
                    <a:pt x="940" y="1178"/>
                    <a:pt x="945" y="1175"/>
                  </a:cubicBezTo>
                  <a:cubicBezTo>
                    <a:pt x="973" y="1156"/>
                    <a:pt x="973" y="1156"/>
                    <a:pt x="973" y="1156"/>
                  </a:cubicBezTo>
                  <a:cubicBezTo>
                    <a:pt x="978" y="1152"/>
                    <a:pt x="985" y="1153"/>
                    <a:pt x="989" y="1158"/>
                  </a:cubicBezTo>
                  <a:cubicBezTo>
                    <a:pt x="992" y="1164"/>
                    <a:pt x="991" y="1171"/>
                    <a:pt x="986" y="1174"/>
                  </a:cubicBezTo>
                  <a:cubicBezTo>
                    <a:pt x="958" y="1193"/>
                    <a:pt x="958" y="1193"/>
                    <a:pt x="958" y="1193"/>
                  </a:cubicBezTo>
                  <a:cubicBezTo>
                    <a:pt x="956" y="1195"/>
                    <a:pt x="954" y="1195"/>
                    <a:pt x="952" y="1195"/>
                  </a:cubicBezTo>
                  <a:close/>
                  <a:moveTo>
                    <a:pt x="102" y="1181"/>
                  </a:moveTo>
                  <a:cubicBezTo>
                    <a:pt x="100" y="1181"/>
                    <a:pt x="98" y="1181"/>
                    <a:pt x="97" y="1180"/>
                  </a:cubicBezTo>
                  <a:cubicBezTo>
                    <a:pt x="91" y="1177"/>
                    <a:pt x="89" y="1170"/>
                    <a:pt x="92" y="1164"/>
                  </a:cubicBezTo>
                  <a:cubicBezTo>
                    <a:pt x="109" y="1135"/>
                    <a:pt x="109" y="1135"/>
                    <a:pt x="109" y="1135"/>
                  </a:cubicBezTo>
                  <a:cubicBezTo>
                    <a:pt x="112" y="1129"/>
                    <a:pt x="118" y="1127"/>
                    <a:pt x="124" y="1130"/>
                  </a:cubicBezTo>
                  <a:cubicBezTo>
                    <a:pt x="129" y="1133"/>
                    <a:pt x="131" y="1140"/>
                    <a:pt x="128" y="1145"/>
                  </a:cubicBezTo>
                  <a:cubicBezTo>
                    <a:pt x="112" y="1175"/>
                    <a:pt x="112" y="1175"/>
                    <a:pt x="112" y="1175"/>
                  </a:cubicBezTo>
                  <a:cubicBezTo>
                    <a:pt x="110" y="1179"/>
                    <a:pt x="106" y="1181"/>
                    <a:pt x="102" y="1181"/>
                  </a:cubicBezTo>
                  <a:close/>
                  <a:moveTo>
                    <a:pt x="1007" y="1157"/>
                  </a:moveTo>
                  <a:cubicBezTo>
                    <a:pt x="1004" y="1157"/>
                    <a:pt x="1000" y="1155"/>
                    <a:pt x="998" y="1152"/>
                  </a:cubicBezTo>
                  <a:cubicBezTo>
                    <a:pt x="994" y="1147"/>
                    <a:pt x="996" y="1140"/>
                    <a:pt x="1001" y="1136"/>
                  </a:cubicBezTo>
                  <a:cubicBezTo>
                    <a:pt x="1029" y="1117"/>
                    <a:pt x="1029" y="1117"/>
                    <a:pt x="1029" y="1117"/>
                  </a:cubicBezTo>
                  <a:cubicBezTo>
                    <a:pt x="1034" y="1113"/>
                    <a:pt x="1041" y="1115"/>
                    <a:pt x="1044" y="1120"/>
                  </a:cubicBezTo>
                  <a:cubicBezTo>
                    <a:pt x="1048" y="1125"/>
                    <a:pt x="1047" y="1132"/>
                    <a:pt x="1042" y="1136"/>
                  </a:cubicBezTo>
                  <a:cubicBezTo>
                    <a:pt x="1014" y="1155"/>
                    <a:pt x="1014" y="1155"/>
                    <a:pt x="1014" y="1155"/>
                  </a:cubicBezTo>
                  <a:cubicBezTo>
                    <a:pt x="1012" y="1156"/>
                    <a:pt x="1010" y="1157"/>
                    <a:pt x="1007" y="1157"/>
                  </a:cubicBezTo>
                  <a:close/>
                  <a:moveTo>
                    <a:pt x="135" y="1122"/>
                  </a:moveTo>
                  <a:cubicBezTo>
                    <a:pt x="133" y="1122"/>
                    <a:pt x="131" y="1121"/>
                    <a:pt x="129" y="1120"/>
                  </a:cubicBezTo>
                  <a:cubicBezTo>
                    <a:pt x="124" y="1117"/>
                    <a:pt x="122" y="1110"/>
                    <a:pt x="125" y="1105"/>
                  </a:cubicBezTo>
                  <a:cubicBezTo>
                    <a:pt x="141" y="1075"/>
                    <a:pt x="141" y="1075"/>
                    <a:pt x="141" y="1075"/>
                  </a:cubicBezTo>
                  <a:cubicBezTo>
                    <a:pt x="144" y="1070"/>
                    <a:pt x="151" y="1068"/>
                    <a:pt x="157" y="1071"/>
                  </a:cubicBezTo>
                  <a:cubicBezTo>
                    <a:pt x="162" y="1074"/>
                    <a:pt x="164" y="1081"/>
                    <a:pt x="161" y="1086"/>
                  </a:cubicBezTo>
                  <a:cubicBezTo>
                    <a:pt x="145" y="1116"/>
                    <a:pt x="145" y="1116"/>
                    <a:pt x="145" y="1116"/>
                  </a:cubicBezTo>
                  <a:cubicBezTo>
                    <a:pt x="143" y="1120"/>
                    <a:pt x="139" y="1122"/>
                    <a:pt x="135" y="1122"/>
                  </a:cubicBezTo>
                  <a:close/>
                  <a:moveTo>
                    <a:pt x="1063" y="1118"/>
                  </a:moveTo>
                  <a:cubicBezTo>
                    <a:pt x="1059" y="1118"/>
                    <a:pt x="1056" y="1117"/>
                    <a:pt x="1053" y="1114"/>
                  </a:cubicBezTo>
                  <a:cubicBezTo>
                    <a:pt x="1050" y="1108"/>
                    <a:pt x="1051" y="1101"/>
                    <a:pt x="1056" y="1098"/>
                  </a:cubicBezTo>
                  <a:cubicBezTo>
                    <a:pt x="1084" y="1078"/>
                    <a:pt x="1084" y="1078"/>
                    <a:pt x="1084" y="1078"/>
                  </a:cubicBezTo>
                  <a:cubicBezTo>
                    <a:pt x="1089" y="1075"/>
                    <a:pt x="1096" y="1076"/>
                    <a:pt x="1100" y="1081"/>
                  </a:cubicBezTo>
                  <a:cubicBezTo>
                    <a:pt x="1103" y="1086"/>
                    <a:pt x="1102" y="1094"/>
                    <a:pt x="1097" y="1097"/>
                  </a:cubicBezTo>
                  <a:cubicBezTo>
                    <a:pt x="1069" y="1116"/>
                    <a:pt x="1069" y="1116"/>
                    <a:pt x="1069" y="1116"/>
                  </a:cubicBezTo>
                  <a:cubicBezTo>
                    <a:pt x="1067" y="1118"/>
                    <a:pt x="1065" y="1118"/>
                    <a:pt x="1063" y="1118"/>
                  </a:cubicBezTo>
                  <a:close/>
                  <a:moveTo>
                    <a:pt x="1118" y="1080"/>
                  </a:moveTo>
                  <a:cubicBezTo>
                    <a:pt x="1115" y="1080"/>
                    <a:pt x="1111" y="1078"/>
                    <a:pt x="1109" y="1075"/>
                  </a:cubicBezTo>
                  <a:cubicBezTo>
                    <a:pt x="1105" y="1070"/>
                    <a:pt x="1107" y="1063"/>
                    <a:pt x="1112" y="1059"/>
                  </a:cubicBezTo>
                  <a:cubicBezTo>
                    <a:pt x="1140" y="1040"/>
                    <a:pt x="1140" y="1040"/>
                    <a:pt x="1140" y="1040"/>
                  </a:cubicBezTo>
                  <a:cubicBezTo>
                    <a:pt x="1145" y="1036"/>
                    <a:pt x="1152" y="1038"/>
                    <a:pt x="1155" y="1043"/>
                  </a:cubicBezTo>
                  <a:cubicBezTo>
                    <a:pt x="1159" y="1048"/>
                    <a:pt x="1158" y="1055"/>
                    <a:pt x="1153" y="1059"/>
                  </a:cubicBezTo>
                  <a:cubicBezTo>
                    <a:pt x="1125" y="1078"/>
                    <a:pt x="1125" y="1078"/>
                    <a:pt x="1125" y="1078"/>
                  </a:cubicBezTo>
                  <a:cubicBezTo>
                    <a:pt x="1123" y="1079"/>
                    <a:pt x="1121" y="1080"/>
                    <a:pt x="1118" y="1080"/>
                  </a:cubicBezTo>
                  <a:close/>
                  <a:moveTo>
                    <a:pt x="167" y="1062"/>
                  </a:moveTo>
                  <a:cubicBezTo>
                    <a:pt x="165" y="1062"/>
                    <a:pt x="164" y="1062"/>
                    <a:pt x="162" y="1061"/>
                  </a:cubicBezTo>
                  <a:cubicBezTo>
                    <a:pt x="156" y="1058"/>
                    <a:pt x="154" y="1051"/>
                    <a:pt x="157" y="1045"/>
                  </a:cubicBezTo>
                  <a:cubicBezTo>
                    <a:pt x="174" y="1016"/>
                    <a:pt x="174" y="1016"/>
                    <a:pt x="174" y="1016"/>
                  </a:cubicBezTo>
                  <a:cubicBezTo>
                    <a:pt x="177" y="1010"/>
                    <a:pt x="184" y="1008"/>
                    <a:pt x="189" y="1011"/>
                  </a:cubicBezTo>
                  <a:cubicBezTo>
                    <a:pt x="195" y="1014"/>
                    <a:pt x="197" y="1021"/>
                    <a:pt x="194" y="1027"/>
                  </a:cubicBezTo>
                  <a:cubicBezTo>
                    <a:pt x="177" y="1056"/>
                    <a:pt x="177" y="1056"/>
                    <a:pt x="177" y="1056"/>
                  </a:cubicBezTo>
                  <a:cubicBezTo>
                    <a:pt x="175" y="1060"/>
                    <a:pt x="171" y="1062"/>
                    <a:pt x="167" y="1062"/>
                  </a:cubicBezTo>
                  <a:close/>
                  <a:moveTo>
                    <a:pt x="1174" y="1041"/>
                  </a:moveTo>
                  <a:cubicBezTo>
                    <a:pt x="1170" y="1041"/>
                    <a:pt x="1167" y="1040"/>
                    <a:pt x="1165" y="1036"/>
                  </a:cubicBezTo>
                  <a:cubicBezTo>
                    <a:pt x="1161" y="1031"/>
                    <a:pt x="1162" y="1024"/>
                    <a:pt x="1167" y="1021"/>
                  </a:cubicBezTo>
                  <a:cubicBezTo>
                    <a:pt x="1195" y="1001"/>
                    <a:pt x="1195" y="1001"/>
                    <a:pt x="1195" y="1001"/>
                  </a:cubicBezTo>
                  <a:cubicBezTo>
                    <a:pt x="1200" y="998"/>
                    <a:pt x="1207" y="999"/>
                    <a:pt x="1211" y="1004"/>
                  </a:cubicBezTo>
                  <a:cubicBezTo>
                    <a:pt x="1214" y="1009"/>
                    <a:pt x="1213" y="1016"/>
                    <a:pt x="1208" y="1020"/>
                  </a:cubicBezTo>
                  <a:cubicBezTo>
                    <a:pt x="1180" y="1039"/>
                    <a:pt x="1180" y="1039"/>
                    <a:pt x="1180" y="1039"/>
                  </a:cubicBezTo>
                  <a:cubicBezTo>
                    <a:pt x="1178" y="1041"/>
                    <a:pt x="1176" y="1041"/>
                    <a:pt x="1174" y="1041"/>
                  </a:cubicBezTo>
                  <a:close/>
                  <a:moveTo>
                    <a:pt x="200" y="1003"/>
                  </a:moveTo>
                  <a:cubicBezTo>
                    <a:pt x="198" y="1003"/>
                    <a:pt x="196" y="1002"/>
                    <a:pt x="194" y="1001"/>
                  </a:cubicBezTo>
                  <a:cubicBezTo>
                    <a:pt x="189" y="998"/>
                    <a:pt x="187" y="992"/>
                    <a:pt x="190" y="986"/>
                  </a:cubicBezTo>
                  <a:cubicBezTo>
                    <a:pt x="206" y="956"/>
                    <a:pt x="206" y="956"/>
                    <a:pt x="206" y="956"/>
                  </a:cubicBezTo>
                  <a:cubicBezTo>
                    <a:pt x="209" y="951"/>
                    <a:pt x="216" y="949"/>
                    <a:pt x="222" y="952"/>
                  </a:cubicBezTo>
                  <a:cubicBezTo>
                    <a:pt x="227" y="955"/>
                    <a:pt x="229" y="962"/>
                    <a:pt x="226" y="967"/>
                  </a:cubicBezTo>
                  <a:cubicBezTo>
                    <a:pt x="210" y="997"/>
                    <a:pt x="210" y="997"/>
                    <a:pt x="210" y="997"/>
                  </a:cubicBezTo>
                  <a:cubicBezTo>
                    <a:pt x="208" y="1001"/>
                    <a:pt x="204" y="1003"/>
                    <a:pt x="200" y="1003"/>
                  </a:cubicBezTo>
                  <a:close/>
                  <a:moveTo>
                    <a:pt x="1229" y="1003"/>
                  </a:moveTo>
                  <a:cubicBezTo>
                    <a:pt x="1226" y="1003"/>
                    <a:pt x="1222" y="1001"/>
                    <a:pt x="1220" y="998"/>
                  </a:cubicBezTo>
                  <a:cubicBezTo>
                    <a:pt x="1216" y="993"/>
                    <a:pt x="1218" y="986"/>
                    <a:pt x="1223" y="982"/>
                  </a:cubicBezTo>
                  <a:cubicBezTo>
                    <a:pt x="1251" y="963"/>
                    <a:pt x="1251" y="963"/>
                    <a:pt x="1251" y="963"/>
                  </a:cubicBezTo>
                  <a:cubicBezTo>
                    <a:pt x="1256" y="959"/>
                    <a:pt x="1263" y="961"/>
                    <a:pt x="1266" y="966"/>
                  </a:cubicBezTo>
                  <a:cubicBezTo>
                    <a:pt x="1270" y="971"/>
                    <a:pt x="1269" y="978"/>
                    <a:pt x="1264" y="982"/>
                  </a:cubicBezTo>
                  <a:cubicBezTo>
                    <a:pt x="1236" y="1001"/>
                    <a:pt x="1236" y="1001"/>
                    <a:pt x="1236" y="1001"/>
                  </a:cubicBezTo>
                  <a:cubicBezTo>
                    <a:pt x="1234" y="1002"/>
                    <a:pt x="1232" y="1003"/>
                    <a:pt x="1229" y="1003"/>
                  </a:cubicBezTo>
                  <a:close/>
                  <a:moveTo>
                    <a:pt x="1285" y="964"/>
                  </a:moveTo>
                  <a:cubicBezTo>
                    <a:pt x="1281" y="964"/>
                    <a:pt x="1278" y="963"/>
                    <a:pt x="1276" y="959"/>
                  </a:cubicBezTo>
                  <a:cubicBezTo>
                    <a:pt x="1272" y="954"/>
                    <a:pt x="1273" y="947"/>
                    <a:pt x="1278" y="944"/>
                  </a:cubicBezTo>
                  <a:cubicBezTo>
                    <a:pt x="1306" y="924"/>
                    <a:pt x="1306" y="924"/>
                    <a:pt x="1306" y="924"/>
                  </a:cubicBezTo>
                  <a:cubicBezTo>
                    <a:pt x="1311" y="921"/>
                    <a:pt x="1318" y="922"/>
                    <a:pt x="1322" y="927"/>
                  </a:cubicBezTo>
                  <a:cubicBezTo>
                    <a:pt x="1326" y="932"/>
                    <a:pt x="1324" y="939"/>
                    <a:pt x="1319" y="943"/>
                  </a:cubicBezTo>
                  <a:cubicBezTo>
                    <a:pt x="1291" y="962"/>
                    <a:pt x="1291" y="962"/>
                    <a:pt x="1291" y="962"/>
                  </a:cubicBezTo>
                  <a:cubicBezTo>
                    <a:pt x="1289" y="964"/>
                    <a:pt x="1287" y="964"/>
                    <a:pt x="1285" y="964"/>
                  </a:cubicBezTo>
                  <a:close/>
                  <a:moveTo>
                    <a:pt x="232" y="944"/>
                  </a:moveTo>
                  <a:cubicBezTo>
                    <a:pt x="231" y="944"/>
                    <a:pt x="229" y="943"/>
                    <a:pt x="227" y="942"/>
                  </a:cubicBezTo>
                  <a:cubicBezTo>
                    <a:pt x="222" y="939"/>
                    <a:pt x="220" y="932"/>
                    <a:pt x="223" y="927"/>
                  </a:cubicBezTo>
                  <a:cubicBezTo>
                    <a:pt x="239" y="897"/>
                    <a:pt x="239" y="897"/>
                    <a:pt x="239" y="897"/>
                  </a:cubicBezTo>
                  <a:cubicBezTo>
                    <a:pt x="242" y="892"/>
                    <a:pt x="249" y="890"/>
                    <a:pt x="254" y="893"/>
                  </a:cubicBezTo>
                  <a:cubicBezTo>
                    <a:pt x="260" y="896"/>
                    <a:pt x="262" y="902"/>
                    <a:pt x="259" y="908"/>
                  </a:cubicBezTo>
                  <a:cubicBezTo>
                    <a:pt x="242" y="938"/>
                    <a:pt x="242" y="938"/>
                    <a:pt x="242" y="938"/>
                  </a:cubicBezTo>
                  <a:cubicBezTo>
                    <a:pt x="240" y="941"/>
                    <a:pt x="236" y="944"/>
                    <a:pt x="232" y="944"/>
                  </a:cubicBezTo>
                  <a:close/>
                  <a:moveTo>
                    <a:pt x="1340" y="926"/>
                  </a:moveTo>
                  <a:cubicBezTo>
                    <a:pt x="1337" y="926"/>
                    <a:pt x="1333" y="924"/>
                    <a:pt x="1331" y="921"/>
                  </a:cubicBezTo>
                  <a:cubicBezTo>
                    <a:pt x="1328" y="916"/>
                    <a:pt x="1329" y="909"/>
                    <a:pt x="1334" y="905"/>
                  </a:cubicBezTo>
                  <a:cubicBezTo>
                    <a:pt x="1362" y="886"/>
                    <a:pt x="1362" y="886"/>
                    <a:pt x="1362" y="886"/>
                  </a:cubicBezTo>
                  <a:cubicBezTo>
                    <a:pt x="1367" y="882"/>
                    <a:pt x="1374" y="884"/>
                    <a:pt x="1377" y="889"/>
                  </a:cubicBezTo>
                  <a:cubicBezTo>
                    <a:pt x="1381" y="894"/>
                    <a:pt x="1380" y="901"/>
                    <a:pt x="1375" y="904"/>
                  </a:cubicBezTo>
                  <a:cubicBezTo>
                    <a:pt x="1347" y="924"/>
                    <a:pt x="1347" y="924"/>
                    <a:pt x="1347" y="924"/>
                  </a:cubicBezTo>
                  <a:cubicBezTo>
                    <a:pt x="1345" y="925"/>
                    <a:pt x="1343" y="926"/>
                    <a:pt x="1340" y="926"/>
                  </a:cubicBezTo>
                  <a:close/>
                  <a:moveTo>
                    <a:pt x="1396" y="887"/>
                  </a:moveTo>
                  <a:cubicBezTo>
                    <a:pt x="1392" y="887"/>
                    <a:pt x="1389" y="886"/>
                    <a:pt x="1387" y="882"/>
                  </a:cubicBezTo>
                  <a:cubicBezTo>
                    <a:pt x="1383" y="877"/>
                    <a:pt x="1384" y="870"/>
                    <a:pt x="1389" y="867"/>
                  </a:cubicBezTo>
                  <a:cubicBezTo>
                    <a:pt x="1417" y="847"/>
                    <a:pt x="1417" y="847"/>
                    <a:pt x="1417" y="847"/>
                  </a:cubicBezTo>
                  <a:cubicBezTo>
                    <a:pt x="1422" y="844"/>
                    <a:pt x="1429" y="845"/>
                    <a:pt x="1433" y="850"/>
                  </a:cubicBezTo>
                  <a:cubicBezTo>
                    <a:pt x="1437" y="855"/>
                    <a:pt x="1435" y="862"/>
                    <a:pt x="1430" y="866"/>
                  </a:cubicBezTo>
                  <a:cubicBezTo>
                    <a:pt x="1402" y="885"/>
                    <a:pt x="1402" y="885"/>
                    <a:pt x="1402" y="885"/>
                  </a:cubicBezTo>
                  <a:cubicBezTo>
                    <a:pt x="1400" y="887"/>
                    <a:pt x="1398" y="887"/>
                    <a:pt x="1396" y="887"/>
                  </a:cubicBezTo>
                  <a:close/>
                  <a:moveTo>
                    <a:pt x="265" y="884"/>
                  </a:moveTo>
                  <a:cubicBezTo>
                    <a:pt x="263" y="884"/>
                    <a:pt x="261" y="884"/>
                    <a:pt x="260" y="883"/>
                  </a:cubicBezTo>
                  <a:cubicBezTo>
                    <a:pt x="254" y="880"/>
                    <a:pt x="252" y="873"/>
                    <a:pt x="255" y="867"/>
                  </a:cubicBezTo>
                  <a:cubicBezTo>
                    <a:pt x="271" y="838"/>
                    <a:pt x="271" y="838"/>
                    <a:pt x="271" y="838"/>
                  </a:cubicBezTo>
                  <a:cubicBezTo>
                    <a:pt x="274" y="832"/>
                    <a:pt x="281" y="830"/>
                    <a:pt x="287" y="833"/>
                  </a:cubicBezTo>
                  <a:cubicBezTo>
                    <a:pt x="292" y="836"/>
                    <a:pt x="294" y="843"/>
                    <a:pt x="291" y="849"/>
                  </a:cubicBezTo>
                  <a:cubicBezTo>
                    <a:pt x="275" y="878"/>
                    <a:pt x="275" y="878"/>
                    <a:pt x="275" y="878"/>
                  </a:cubicBezTo>
                  <a:cubicBezTo>
                    <a:pt x="273" y="882"/>
                    <a:pt x="269" y="884"/>
                    <a:pt x="265" y="884"/>
                  </a:cubicBezTo>
                  <a:close/>
                  <a:moveTo>
                    <a:pt x="1451" y="849"/>
                  </a:moveTo>
                  <a:cubicBezTo>
                    <a:pt x="1448" y="849"/>
                    <a:pt x="1444" y="847"/>
                    <a:pt x="1442" y="844"/>
                  </a:cubicBezTo>
                  <a:cubicBezTo>
                    <a:pt x="1439" y="839"/>
                    <a:pt x="1440" y="832"/>
                    <a:pt x="1445" y="828"/>
                  </a:cubicBezTo>
                  <a:cubicBezTo>
                    <a:pt x="1473" y="809"/>
                    <a:pt x="1473" y="809"/>
                    <a:pt x="1473" y="809"/>
                  </a:cubicBezTo>
                  <a:cubicBezTo>
                    <a:pt x="1478" y="805"/>
                    <a:pt x="1485" y="806"/>
                    <a:pt x="1489" y="812"/>
                  </a:cubicBezTo>
                  <a:cubicBezTo>
                    <a:pt x="1492" y="817"/>
                    <a:pt x="1491" y="824"/>
                    <a:pt x="1486" y="827"/>
                  </a:cubicBezTo>
                  <a:cubicBezTo>
                    <a:pt x="1458" y="847"/>
                    <a:pt x="1458" y="847"/>
                    <a:pt x="1458" y="847"/>
                  </a:cubicBezTo>
                  <a:cubicBezTo>
                    <a:pt x="1456" y="848"/>
                    <a:pt x="1454" y="849"/>
                    <a:pt x="1451" y="849"/>
                  </a:cubicBezTo>
                  <a:close/>
                  <a:moveTo>
                    <a:pt x="298" y="825"/>
                  </a:moveTo>
                  <a:cubicBezTo>
                    <a:pt x="296" y="825"/>
                    <a:pt x="294" y="824"/>
                    <a:pt x="292" y="823"/>
                  </a:cubicBezTo>
                  <a:cubicBezTo>
                    <a:pt x="287" y="820"/>
                    <a:pt x="285" y="814"/>
                    <a:pt x="288" y="808"/>
                  </a:cubicBezTo>
                  <a:cubicBezTo>
                    <a:pt x="304" y="778"/>
                    <a:pt x="304" y="778"/>
                    <a:pt x="304" y="778"/>
                  </a:cubicBezTo>
                  <a:cubicBezTo>
                    <a:pt x="307" y="773"/>
                    <a:pt x="314" y="771"/>
                    <a:pt x="319" y="774"/>
                  </a:cubicBezTo>
                  <a:cubicBezTo>
                    <a:pt x="325" y="777"/>
                    <a:pt x="327" y="784"/>
                    <a:pt x="324" y="789"/>
                  </a:cubicBezTo>
                  <a:cubicBezTo>
                    <a:pt x="308" y="819"/>
                    <a:pt x="308" y="819"/>
                    <a:pt x="308" y="819"/>
                  </a:cubicBezTo>
                  <a:cubicBezTo>
                    <a:pt x="305" y="823"/>
                    <a:pt x="302" y="825"/>
                    <a:pt x="298" y="825"/>
                  </a:cubicBezTo>
                  <a:close/>
                  <a:moveTo>
                    <a:pt x="1507" y="810"/>
                  </a:moveTo>
                  <a:cubicBezTo>
                    <a:pt x="1503" y="810"/>
                    <a:pt x="1500" y="808"/>
                    <a:pt x="1498" y="805"/>
                  </a:cubicBezTo>
                  <a:cubicBezTo>
                    <a:pt x="1494" y="800"/>
                    <a:pt x="1495" y="793"/>
                    <a:pt x="1500" y="790"/>
                  </a:cubicBezTo>
                  <a:cubicBezTo>
                    <a:pt x="1528" y="770"/>
                    <a:pt x="1528" y="770"/>
                    <a:pt x="1528" y="770"/>
                  </a:cubicBezTo>
                  <a:cubicBezTo>
                    <a:pt x="1533" y="767"/>
                    <a:pt x="1540" y="768"/>
                    <a:pt x="1544" y="773"/>
                  </a:cubicBezTo>
                  <a:cubicBezTo>
                    <a:pt x="1548" y="778"/>
                    <a:pt x="1546" y="785"/>
                    <a:pt x="1541" y="789"/>
                  </a:cubicBezTo>
                  <a:cubicBezTo>
                    <a:pt x="1513" y="808"/>
                    <a:pt x="1513" y="808"/>
                    <a:pt x="1513" y="808"/>
                  </a:cubicBezTo>
                  <a:cubicBezTo>
                    <a:pt x="1511" y="810"/>
                    <a:pt x="1509" y="810"/>
                    <a:pt x="1507" y="810"/>
                  </a:cubicBezTo>
                  <a:close/>
                  <a:moveTo>
                    <a:pt x="330" y="766"/>
                  </a:moveTo>
                  <a:cubicBezTo>
                    <a:pt x="328" y="766"/>
                    <a:pt x="326" y="765"/>
                    <a:pt x="325" y="764"/>
                  </a:cubicBezTo>
                  <a:cubicBezTo>
                    <a:pt x="319" y="761"/>
                    <a:pt x="317" y="754"/>
                    <a:pt x="320" y="749"/>
                  </a:cubicBezTo>
                  <a:cubicBezTo>
                    <a:pt x="336" y="719"/>
                    <a:pt x="336" y="719"/>
                    <a:pt x="336" y="719"/>
                  </a:cubicBezTo>
                  <a:cubicBezTo>
                    <a:pt x="339" y="714"/>
                    <a:pt x="346" y="712"/>
                    <a:pt x="352" y="715"/>
                  </a:cubicBezTo>
                  <a:cubicBezTo>
                    <a:pt x="357" y="718"/>
                    <a:pt x="359" y="724"/>
                    <a:pt x="356" y="730"/>
                  </a:cubicBezTo>
                  <a:cubicBezTo>
                    <a:pt x="340" y="760"/>
                    <a:pt x="340" y="760"/>
                    <a:pt x="340" y="760"/>
                  </a:cubicBezTo>
                  <a:cubicBezTo>
                    <a:pt x="338" y="763"/>
                    <a:pt x="334" y="766"/>
                    <a:pt x="330" y="766"/>
                  </a:cubicBezTo>
                  <a:close/>
                  <a:moveTo>
                    <a:pt x="363" y="706"/>
                  </a:moveTo>
                  <a:cubicBezTo>
                    <a:pt x="361" y="706"/>
                    <a:pt x="359" y="706"/>
                    <a:pt x="357" y="705"/>
                  </a:cubicBezTo>
                  <a:cubicBezTo>
                    <a:pt x="352" y="702"/>
                    <a:pt x="350" y="695"/>
                    <a:pt x="353" y="690"/>
                  </a:cubicBezTo>
                  <a:cubicBezTo>
                    <a:pt x="369" y="660"/>
                    <a:pt x="369" y="660"/>
                    <a:pt x="369" y="660"/>
                  </a:cubicBezTo>
                  <a:cubicBezTo>
                    <a:pt x="372" y="654"/>
                    <a:pt x="379" y="652"/>
                    <a:pt x="384" y="655"/>
                  </a:cubicBezTo>
                  <a:cubicBezTo>
                    <a:pt x="390" y="658"/>
                    <a:pt x="392" y="665"/>
                    <a:pt x="389" y="671"/>
                  </a:cubicBezTo>
                  <a:cubicBezTo>
                    <a:pt x="373" y="700"/>
                    <a:pt x="373" y="700"/>
                    <a:pt x="373" y="700"/>
                  </a:cubicBezTo>
                  <a:cubicBezTo>
                    <a:pt x="371" y="704"/>
                    <a:pt x="367" y="706"/>
                    <a:pt x="363" y="706"/>
                  </a:cubicBezTo>
                  <a:close/>
                  <a:moveTo>
                    <a:pt x="395" y="647"/>
                  </a:moveTo>
                  <a:cubicBezTo>
                    <a:pt x="393" y="647"/>
                    <a:pt x="391" y="646"/>
                    <a:pt x="390" y="646"/>
                  </a:cubicBezTo>
                  <a:cubicBezTo>
                    <a:pt x="384" y="643"/>
                    <a:pt x="382" y="636"/>
                    <a:pt x="385" y="630"/>
                  </a:cubicBezTo>
                  <a:cubicBezTo>
                    <a:pt x="402" y="600"/>
                    <a:pt x="402" y="600"/>
                    <a:pt x="402" y="600"/>
                  </a:cubicBezTo>
                  <a:cubicBezTo>
                    <a:pt x="405" y="595"/>
                    <a:pt x="411" y="593"/>
                    <a:pt x="417" y="596"/>
                  </a:cubicBezTo>
                  <a:cubicBezTo>
                    <a:pt x="422" y="599"/>
                    <a:pt x="424" y="606"/>
                    <a:pt x="421" y="611"/>
                  </a:cubicBezTo>
                  <a:cubicBezTo>
                    <a:pt x="405" y="641"/>
                    <a:pt x="405" y="641"/>
                    <a:pt x="405" y="641"/>
                  </a:cubicBezTo>
                  <a:cubicBezTo>
                    <a:pt x="403" y="645"/>
                    <a:pt x="399" y="647"/>
                    <a:pt x="395" y="647"/>
                  </a:cubicBezTo>
                  <a:close/>
                  <a:moveTo>
                    <a:pt x="428" y="588"/>
                  </a:moveTo>
                  <a:cubicBezTo>
                    <a:pt x="426" y="588"/>
                    <a:pt x="424" y="587"/>
                    <a:pt x="422" y="586"/>
                  </a:cubicBezTo>
                  <a:cubicBezTo>
                    <a:pt x="417" y="583"/>
                    <a:pt x="415" y="576"/>
                    <a:pt x="418" y="571"/>
                  </a:cubicBezTo>
                  <a:cubicBezTo>
                    <a:pt x="434" y="541"/>
                    <a:pt x="434" y="541"/>
                    <a:pt x="434" y="541"/>
                  </a:cubicBezTo>
                  <a:cubicBezTo>
                    <a:pt x="437" y="536"/>
                    <a:pt x="444" y="534"/>
                    <a:pt x="450" y="537"/>
                  </a:cubicBezTo>
                  <a:cubicBezTo>
                    <a:pt x="455" y="540"/>
                    <a:pt x="457" y="547"/>
                    <a:pt x="454" y="552"/>
                  </a:cubicBezTo>
                  <a:cubicBezTo>
                    <a:pt x="438" y="582"/>
                    <a:pt x="438" y="582"/>
                    <a:pt x="438" y="582"/>
                  </a:cubicBezTo>
                  <a:cubicBezTo>
                    <a:pt x="436" y="586"/>
                    <a:pt x="432" y="588"/>
                    <a:pt x="428" y="588"/>
                  </a:cubicBezTo>
                  <a:close/>
                  <a:moveTo>
                    <a:pt x="460" y="528"/>
                  </a:moveTo>
                  <a:cubicBezTo>
                    <a:pt x="458" y="528"/>
                    <a:pt x="457" y="528"/>
                    <a:pt x="455" y="527"/>
                  </a:cubicBezTo>
                  <a:cubicBezTo>
                    <a:pt x="449" y="524"/>
                    <a:pt x="447" y="517"/>
                    <a:pt x="450" y="512"/>
                  </a:cubicBezTo>
                  <a:cubicBezTo>
                    <a:pt x="467" y="482"/>
                    <a:pt x="467" y="482"/>
                    <a:pt x="467" y="482"/>
                  </a:cubicBezTo>
                  <a:cubicBezTo>
                    <a:pt x="470" y="476"/>
                    <a:pt x="477" y="474"/>
                    <a:pt x="482" y="477"/>
                  </a:cubicBezTo>
                  <a:cubicBezTo>
                    <a:pt x="488" y="480"/>
                    <a:pt x="490" y="487"/>
                    <a:pt x="487" y="493"/>
                  </a:cubicBezTo>
                  <a:cubicBezTo>
                    <a:pt x="470" y="522"/>
                    <a:pt x="470" y="522"/>
                    <a:pt x="470" y="522"/>
                  </a:cubicBezTo>
                  <a:cubicBezTo>
                    <a:pt x="468" y="526"/>
                    <a:pt x="464" y="528"/>
                    <a:pt x="460" y="528"/>
                  </a:cubicBezTo>
                  <a:close/>
                  <a:moveTo>
                    <a:pt x="493" y="469"/>
                  </a:moveTo>
                  <a:cubicBezTo>
                    <a:pt x="491" y="469"/>
                    <a:pt x="489" y="469"/>
                    <a:pt x="487" y="468"/>
                  </a:cubicBezTo>
                  <a:cubicBezTo>
                    <a:pt x="482" y="465"/>
                    <a:pt x="480" y="458"/>
                    <a:pt x="483" y="452"/>
                  </a:cubicBezTo>
                  <a:cubicBezTo>
                    <a:pt x="499" y="423"/>
                    <a:pt x="499" y="423"/>
                    <a:pt x="499" y="423"/>
                  </a:cubicBezTo>
                  <a:cubicBezTo>
                    <a:pt x="502" y="417"/>
                    <a:pt x="509" y="415"/>
                    <a:pt x="515" y="418"/>
                  </a:cubicBezTo>
                  <a:cubicBezTo>
                    <a:pt x="520" y="421"/>
                    <a:pt x="522" y="428"/>
                    <a:pt x="519" y="433"/>
                  </a:cubicBezTo>
                  <a:cubicBezTo>
                    <a:pt x="503" y="463"/>
                    <a:pt x="503" y="463"/>
                    <a:pt x="503" y="463"/>
                  </a:cubicBezTo>
                  <a:cubicBezTo>
                    <a:pt x="501" y="467"/>
                    <a:pt x="497" y="469"/>
                    <a:pt x="493" y="469"/>
                  </a:cubicBezTo>
                  <a:close/>
                  <a:moveTo>
                    <a:pt x="525" y="410"/>
                  </a:moveTo>
                  <a:cubicBezTo>
                    <a:pt x="524" y="410"/>
                    <a:pt x="522" y="409"/>
                    <a:pt x="520" y="408"/>
                  </a:cubicBezTo>
                  <a:cubicBezTo>
                    <a:pt x="515" y="405"/>
                    <a:pt x="513" y="398"/>
                    <a:pt x="516" y="393"/>
                  </a:cubicBezTo>
                  <a:cubicBezTo>
                    <a:pt x="532" y="363"/>
                    <a:pt x="532" y="363"/>
                    <a:pt x="532" y="363"/>
                  </a:cubicBezTo>
                  <a:cubicBezTo>
                    <a:pt x="535" y="358"/>
                    <a:pt x="542" y="356"/>
                    <a:pt x="547" y="359"/>
                  </a:cubicBezTo>
                  <a:cubicBezTo>
                    <a:pt x="553" y="362"/>
                    <a:pt x="555" y="369"/>
                    <a:pt x="552" y="374"/>
                  </a:cubicBezTo>
                  <a:cubicBezTo>
                    <a:pt x="535" y="404"/>
                    <a:pt x="535" y="404"/>
                    <a:pt x="535" y="404"/>
                  </a:cubicBezTo>
                  <a:cubicBezTo>
                    <a:pt x="533" y="408"/>
                    <a:pt x="529" y="410"/>
                    <a:pt x="525" y="410"/>
                  </a:cubicBezTo>
                  <a:close/>
                  <a:moveTo>
                    <a:pt x="558" y="350"/>
                  </a:moveTo>
                  <a:cubicBezTo>
                    <a:pt x="556" y="350"/>
                    <a:pt x="554" y="350"/>
                    <a:pt x="553" y="349"/>
                  </a:cubicBezTo>
                  <a:cubicBezTo>
                    <a:pt x="547" y="346"/>
                    <a:pt x="545" y="339"/>
                    <a:pt x="548" y="334"/>
                  </a:cubicBezTo>
                  <a:cubicBezTo>
                    <a:pt x="564" y="304"/>
                    <a:pt x="564" y="304"/>
                    <a:pt x="564" y="304"/>
                  </a:cubicBezTo>
                  <a:cubicBezTo>
                    <a:pt x="567" y="298"/>
                    <a:pt x="574" y="296"/>
                    <a:pt x="580" y="299"/>
                  </a:cubicBezTo>
                  <a:cubicBezTo>
                    <a:pt x="585" y="302"/>
                    <a:pt x="587" y="309"/>
                    <a:pt x="584" y="315"/>
                  </a:cubicBezTo>
                  <a:cubicBezTo>
                    <a:pt x="568" y="344"/>
                    <a:pt x="568" y="344"/>
                    <a:pt x="568" y="344"/>
                  </a:cubicBezTo>
                  <a:cubicBezTo>
                    <a:pt x="566" y="348"/>
                    <a:pt x="562" y="350"/>
                    <a:pt x="558" y="350"/>
                  </a:cubicBezTo>
                  <a:close/>
                  <a:moveTo>
                    <a:pt x="591" y="291"/>
                  </a:moveTo>
                  <a:cubicBezTo>
                    <a:pt x="589" y="291"/>
                    <a:pt x="587" y="291"/>
                    <a:pt x="585" y="290"/>
                  </a:cubicBezTo>
                  <a:cubicBezTo>
                    <a:pt x="580" y="287"/>
                    <a:pt x="578" y="280"/>
                    <a:pt x="581" y="274"/>
                  </a:cubicBezTo>
                  <a:cubicBezTo>
                    <a:pt x="597" y="245"/>
                    <a:pt x="597" y="245"/>
                    <a:pt x="597" y="245"/>
                  </a:cubicBezTo>
                  <a:cubicBezTo>
                    <a:pt x="600" y="239"/>
                    <a:pt x="607" y="237"/>
                    <a:pt x="612" y="240"/>
                  </a:cubicBezTo>
                  <a:cubicBezTo>
                    <a:pt x="618" y="243"/>
                    <a:pt x="620" y="250"/>
                    <a:pt x="617" y="255"/>
                  </a:cubicBezTo>
                  <a:cubicBezTo>
                    <a:pt x="601" y="285"/>
                    <a:pt x="601" y="285"/>
                    <a:pt x="601" y="285"/>
                  </a:cubicBezTo>
                  <a:cubicBezTo>
                    <a:pt x="599" y="289"/>
                    <a:pt x="595" y="291"/>
                    <a:pt x="591" y="291"/>
                  </a:cubicBezTo>
                  <a:close/>
                  <a:moveTo>
                    <a:pt x="623" y="232"/>
                  </a:moveTo>
                  <a:cubicBezTo>
                    <a:pt x="621" y="232"/>
                    <a:pt x="620" y="231"/>
                    <a:pt x="618" y="230"/>
                  </a:cubicBezTo>
                  <a:cubicBezTo>
                    <a:pt x="612" y="227"/>
                    <a:pt x="610" y="220"/>
                    <a:pt x="613" y="215"/>
                  </a:cubicBezTo>
                  <a:cubicBezTo>
                    <a:pt x="630" y="185"/>
                    <a:pt x="630" y="185"/>
                    <a:pt x="630" y="185"/>
                  </a:cubicBezTo>
                  <a:cubicBezTo>
                    <a:pt x="633" y="180"/>
                    <a:pt x="640" y="178"/>
                    <a:pt x="645" y="181"/>
                  </a:cubicBezTo>
                  <a:cubicBezTo>
                    <a:pt x="651" y="184"/>
                    <a:pt x="653" y="191"/>
                    <a:pt x="650" y="196"/>
                  </a:cubicBezTo>
                  <a:cubicBezTo>
                    <a:pt x="633" y="226"/>
                    <a:pt x="633" y="226"/>
                    <a:pt x="633" y="226"/>
                  </a:cubicBezTo>
                  <a:cubicBezTo>
                    <a:pt x="631" y="230"/>
                    <a:pt x="627" y="232"/>
                    <a:pt x="623" y="232"/>
                  </a:cubicBezTo>
                  <a:close/>
                  <a:moveTo>
                    <a:pt x="656" y="172"/>
                  </a:moveTo>
                  <a:cubicBezTo>
                    <a:pt x="654" y="172"/>
                    <a:pt x="652" y="172"/>
                    <a:pt x="650" y="171"/>
                  </a:cubicBezTo>
                  <a:cubicBezTo>
                    <a:pt x="645" y="168"/>
                    <a:pt x="643" y="161"/>
                    <a:pt x="646" y="156"/>
                  </a:cubicBezTo>
                  <a:cubicBezTo>
                    <a:pt x="662" y="126"/>
                    <a:pt x="662" y="126"/>
                    <a:pt x="662" y="126"/>
                  </a:cubicBezTo>
                  <a:cubicBezTo>
                    <a:pt x="665" y="120"/>
                    <a:pt x="672" y="118"/>
                    <a:pt x="678" y="121"/>
                  </a:cubicBezTo>
                  <a:cubicBezTo>
                    <a:pt x="683" y="124"/>
                    <a:pt x="685" y="131"/>
                    <a:pt x="682" y="137"/>
                  </a:cubicBezTo>
                  <a:cubicBezTo>
                    <a:pt x="666" y="166"/>
                    <a:pt x="666" y="166"/>
                    <a:pt x="666" y="166"/>
                  </a:cubicBezTo>
                  <a:cubicBezTo>
                    <a:pt x="664" y="170"/>
                    <a:pt x="660" y="172"/>
                    <a:pt x="656" y="172"/>
                  </a:cubicBezTo>
                  <a:close/>
                  <a:moveTo>
                    <a:pt x="689" y="113"/>
                  </a:moveTo>
                  <a:cubicBezTo>
                    <a:pt x="687" y="113"/>
                    <a:pt x="685" y="113"/>
                    <a:pt x="683" y="112"/>
                  </a:cubicBezTo>
                  <a:cubicBezTo>
                    <a:pt x="678" y="109"/>
                    <a:pt x="676" y="102"/>
                    <a:pt x="679" y="96"/>
                  </a:cubicBezTo>
                  <a:cubicBezTo>
                    <a:pt x="695" y="66"/>
                    <a:pt x="695" y="66"/>
                    <a:pt x="695" y="66"/>
                  </a:cubicBezTo>
                  <a:cubicBezTo>
                    <a:pt x="698" y="61"/>
                    <a:pt x="705" y="59"/>
                    <a:pt x="710" y="62"/>
                  </a:cubicBezTo>
                  <a:cubicBezTo>
                    <a:pt x="716" y="65"/>
                    <a:pt x="718" y="72"/>
                    <a:pt x="715" y="77"/>
                  </a:cubicBezTo>
                  <a:cubicBezTo>
                    <a:pt x="698" y="107"/>
                    <a:pt x="698" y="107"/>
                    <a:pt x="698" y="107"/>
                  </a:cubicBezTo>
                  <a:cubicBezTo>
                    <a:pt x="696" y="111"/>
                    <a:pt x="693" y="113"/>
                    <a:pt x="689" y="113"/>
                  </a:cubicBezTo>
                  <a:close/>
                  <a:moveTo>
                    <a:pt x="721" y="54"/>
                  </a:moveTo>
                  <a:cubicBezTo>
                    <a:pt x="719" y="54"/>
                    <a:pt x="718" y="53"/>
                    <a:pt x="716" y="52"/>
                  </a:cubicBezTo>
                  <a:cubicBezTo>
                    <a:pt x="710" y="49"/>
                    <a:pt x="708" y="42"/>
                    <a:pt x="711" y="37"/>
                  </a:cubicBezTo>
                  <a:cubicBezTo>
                    <a:pt x="728" y="7"/>
                    <a:pt x="728" y="7"/>
                    <a:pt x="728" y="7"/>
                  </a:cubicBezTo>
                  <a:cubicBezTo>
                    <a:pt x="731" y="2"/>
                    <a:pt x="738" y="0"/>
                    <a:pt x="743" y="3"/>
                  </a:cubicBezTo>
                  <a:cubicBezTo>
                    <a:pt x="749" y="6"/>
                    <a:pt x="751" y="13"/>
                    <a:pt x="748" y="18"/>
                  </a:cubicBezTo>
                  <a:cubicBezTo>
                    <a:pt x="731" y="48"/>
                    <a:pt x="731" y="48"/>
                    <a:pt x="731" y="48"/>
                  </a:cubicBezTo>
                  <a:cubicBezTo>
                    <a:pt x="729" y="51"/>
                    <a:pt x="725" y="54"/>
                    <a:pt x="721" y="54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65" name="íṩlîḍe">
              <a:extLst>
                <a:ext uri="{FF2B5EF4-FFF2-40B4-BE49-F238E27FC236}">
                  <a16:creationId xmlns="" xmlns:a16="http://schemas.microsoft.com/office/drawing/2014/main" id="{19C606CB-DFC6-461F-BB83-BA8C25F97921}"/>
                </a:ext>
              </a:extLst>
            </p:cNvPr>
            <p:cNvSpPr/>
            <p:nvPr/>
          </p:nvSpPr>
          <p:spPr bwMode="auto">
            <a:xfrm>
              <a:off x="5860406" y="2458364"/>
              <a:ext cx="87053" cy="106763"/>
            </a:xfrm>
            <a:custGeom>
              <a:avLst/>
              <a:gdLst/>
              <a:ahLst/>
              <a:cxnLst>
                <a:cxn ang="0">
                  <a:pos x="13" y="54"/>
                </a:cxn>
                <a:cxn ang="0">
                  <a:pos x="8" y="52"/>
                </a:cxn>
                <a:cxn ang="0">
                  <a:pos x="3" y="37"/>
                </a:cxn>
                <a:cxn ang="0">
                  <a:pos x="9" y="27"/>
                </a:cxn>
                <a:cxn ang="0">
                  <a:pos x="12" y="22"/>
                </a:cxn>
                <a:cxn ang="0">
                  <a:pos x="13" y="20"/>
                </a:cxn>
                <a:cxn ang="0">
                  <a:pos x="21" y="7"/>
                </a:cxn>
                <a:cxn ang="0">
                  <a:pos x="37" y="4"/>
                </a:cxn>
                <a:cxn ang="0">
                  <a:pos x="40" y="20"/>
                </a:cxn>
                <a:cxn ang="0">
                  <a:pos x="32" y="34"/>
                </a:cxn>
                <a:cxn ang="0">
                  <a:pos x="31" y="35"/>
                </a:cxn>
                <a:cxn ang="0">
                  <a:pos x="29" y="38"/>
                </a:cxn>
                <a:cxn ang="0">
                  <a:pos x="23" y="48"/>
                </a:cxn>
                <a:cxn ang="0">
                  <a:pos x="13" y="54"/>
                </a:cxn>
              </a:cxnLst>
              <a:rect l="0" t="0" r="r" b="b"/>
              <a:pathLst>
                <a:path w="44" h="54">
                  <a:moveTo>
                    <a:pt x="13" y="54"/>
                  </a:moveTo>
                  <a:cubicBezTo>
                    <a:pt x="11" y="54"/>
                    <a:pt x="9" y="53"/>
                    <a:pt x="8" y="52"/>
                  </a:cubicBezTo>
                  <a:cubicBezTo>
                    <a:pt x="2" y="49"/>
                    <a:pt x="0" y="42"/>
                    <a:pt x="3" y="37"/>
                  </a:cubicBezTo>
                  <a:cubicBezTo>
                    <a:pt x="5" y="33"/>
                    <a:pt x="7" y="30"/>
                    <a:pt x="9" y="27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1"/>
                    <a:pt x="13" y="21"/>
                    <a:pt x="13" y="20"/>
                  </a:cubicBezTo>
                  <a:cubicBezTo>
                    <a:pt x="16" y="16"/>
                    <a:pt x="19" y="11"/>
                    <a:pt x="21" y="7"/>
                  </a:cubicBezTo>
                  <a:cubicBezTo>
                    <a:pt x="25" y="2"/>
                    <a:pt x="32" y="0"/>
                    <a:pt x="37" y="4"/>
                  </a:cubicBezTo>
                  <a:cubicBezTo>
                    <a:pt x="42" y="7"/>
                    <a:pt x="44" y="14"/>
                    <a:pt x="40" y="20"/>
                  </a:cubicBezTo>
                  <a:cubicBezTo>
                    <a:pt x="37" y="24"/>
                    <a:pt x="34" y="29"/>
                    <a:pt x="32" y="34"/>
                  </a:cubicBezTo>
                  <a:cubicBezTo>
                    <a:pt x="31" y="34"/>
                    <a:pt x="31" y="35"/>
                    <a:pt x="31" y="35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7" y="41"/>
                    <a:pt x="25" y="45"/>
                    <a:pt x="23" y="48"/>
                  </a:cubicBezTo>
                  <a:cubicBezTo>
                    <a:pt x="21" y="52"/>
                    <a:pt x="17" y="54"/>
                    <a:pt x="13" y="54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66" name="iSľïḋe">
              <a:extLst>
                <a:ext uri="{FF2B5EF4-FFF2-40B4-BE49-F238E27FC236}">
                  <a16:creationId xmlns="" xmlns:a16="http://schemas.microsoft.com/office/drawing/2014/main" id="{D432E311-38A1-475A-8F1D-10447B7853A3}"/>
                </a:ext>
              </a:extLst>
            </p:cNvPr>
            <p:cNvSpPr/>
            <p:nvPr/>
          </p:nvSpPr>
          <p:spPr bwMode="auto">
            <a:xfrm>
              <a:off x="5935961" y="1944260"/>
              <a:ext cx="2097481" cy="2066274"/>
            </a:xfrm>
            <a:custGeom>
              <a:avLst/>
              <a:gdLst/>
              <a:ahLst/>
              <a:cxnLst>
                <a:cxn ang="0">
                  <a:pos x="859" y="1007"/>
                </a:cxn>
                <a:cxn ang="0">
                  <a:pos x="841" y="1049"/>
                </a:cxn>
                <a:cxn ang="0">
                  <a:pos x="906" y="958"/>
                </a:cxn>
                <a:cxn ang="0">
                  <a:pos x="892" y="1002"/>
                </a:cxn>
                <a:cxn ang="0">
                  <a:pos x="947" y="904"/>
                </a:cxn>
                <a:cxn ang="0">
                  <a:pos x="936" y="950"/>
                </a:cxn>
                <a:cxn ang="0">
                  <a:pos x="981" y="846"/>
                </a:cxn>
                <a:cxn ang="0">
                  <a:pos x="974" y="893"/>
                </a:cxn>
                <a:cxn ang="0">
                  <a:pos x="1008" y="785"/>
                </a:cxn>
                <a:cxn ang="0">
                  <a:pos x="1006" y="832"/>
                </a:cxn>
                <a:cxn ang="0">
                  <a:pos x="1027" y="720"/>
                </a:cxn>
                <a:cxn ang="0">
                  <a:pos x="1029" y="767"/>
                </a:cxn>
                <a:cxn ang="0">
                  <a:pos x="1039" y="654"/>
                </a:cxn>
                <a:cxn ang="0">
                  <a:pos x="1045" y="700"/>
                </a:cxn>
                <a:cxn ang="0">
                  <a:pos x="1042" y="590"/>
                </a:cxn>
                <a:cxn ang="0">
                  <a:pos x="1065" y="586"/>
                </a:cxn>
                <a:cxn ang="0">
                  <a:pos x="1052" y="563"/>
                </a:cxn>
                <a:cxn ang="0">
                  <a:pos x="1060" y="516"/>
                </a:cxn>
                <a:cxn ang="0">
                  <a:pos x="1044" y="495"/>
                </a:cxn>
                <a:cxn ang="0">
                  <a:pos x="1048" y="448"/>
                </a:cxn>
                <a:cxn ang="0">
                  <a:pos x="1027" y="429"/>
                </a:cxn>
                <a:cxn ang="0">
                  <a:pos x="1027" y="381"/>
                </a:cxn>
                <a:cxn ang="0">
                  <a:pos x="1003" y="364"/>
                </a:cxn>
                <a:cxn ang="0">
                  <a:pos x="998" y="317"/>
                </a:cxn>
                <a:cxn ang="0">
                  <a:pos x="971" y="304"/>
                </a:cxn>
                <a:cxn ang="0">
                  <a:pos x="962" y="257"/>
                </a:cxn>
                <a:cxn ang="0">
                  <a:pos x="13" y="258"/>
                </a:cxn>
                <a:cxn ang="0">
                  <a:pos x="41" y="210"/>
                </a:cxn>
                <a:cxn ang="0">
                  <a:pos x="933" y="247"/>
                </a:cxn>
                <a:cxn ang="0">
                  <a:pos x="919" y="202"/>
                </a:cxn>
                <a:cxn ang="0">
                  <a:pos x="57" y="205"/>
                </a:cxn>
                <a:cxn ang="0">
                  <a:pos x="89" y="161"/>
                </a:cxn>
                <a:cxn ang="0">
                  <a:pos x="887" y="195"/>
                </a:cxn>
                <a:cxn ang="0">
                  <a:pos x="870" y="152"/>
                </a:cxn>
                <a:cxn ang="0">
                  <a:pos x="106" y="158"/>
                </a:cxn>
                <a:cxn ang="0">
                  <a:pos x="143" y="118"/>
                </a:cxn>
                <a:cxn ang="0">
                  <a:pos x="836" y="149"/>
                </a:cxn>
                <a:cxn ang="0">
                  <a:pos x="815" y="108"/>
                </a:cxn>
                <a:cxn ang="0">
                  <a:pos x="162" y="117"/>
                </a:cxn>
                <a:cxn ang="0">
                  <a:pos x="201" y="82"/>
                </a:cxn>
                <a:cxn ang="0">
                  <a:pos x="780" y="109"/>
                </a:cxn>
                <a:cxn ang="0">
                  <a:pos x="756" y="71"/>
                </a:cxn>
                <a:cxn ang="0">
                  <a:pos x="221" y="83"/>
                </a:cxn>
                <a:cxn ang="0">
                  <a:pos x="263" y="52"/>
                </a:cxn>
                <a:cxn ang="0">
                  <a:pos x="720" y="77"/>
                </a:cxn>
                <a:cxn ang="0">
                  <a:pos x="692" y="41"/>
                </a:cxn>
                <a:cxn ang="0">
                  <a:pos x="285" y="56"/>
                </a:cxn>
                <a:cxn ang="0">
                  <a:pos x="328" y="31"/>
                </a:cxn>
                <a:cxn ang="0">
                  <a:pos x="656" y="51"/>
                </a:cxn>
                <a:cxn ang="0">
                  <a:pos x="626" y="19"/>
                </a:cxn>
                <a:cxn ang="0">
                  <a:pos x="351" y="37"/>
                </a:cxn>
                <a:cxn ang="0">
                  <a:pos x="395" y="17"/>
                </a:cxn>
                <a:cxn ang="0">
                  <a:pos x="589" y="34"/>
                </a:cxn>
                <a:cxn ang="0">
                  <a:pos x="557" y="6"/>
                </a:cxn>
                <a:cxn ang="0">
                  <a:pos x="418" y="26"/>
                </a:cxn>
                <a:cxn ang="0">
                  <a:pos x="464" y="12"/>
                </a:cxn>
                <a:cxn ang="0">
                  <a:pos x="521" y="25"/>
                </a:cxn>
                <a:cxn ang="0">
                  <a:pos x="487" y="0"/>
                </a:cxn>
              </a:cxnLst>
              <a:rect l="0" t="0" r="r" b="b"/>
              <a:pathLst>
                <a:path w="1065" h="1049">
                  <a:moveTo>
                    <a:pt x="841" y="1049"/>
                  </a:moveTo>
                  <a:cubicBezTo>
                    <a:pt x="838" y="1049"/>
                    <a:pt x="835" y="1047"/>
                    <a:pt x="832" y="1045"/>
                  </a:cubicBezTo>
                  <a:cubicBezTo>
                    <a:pt x="828" y="1040"/>
                    <a:pt x="829" y="1033"/>
                    <a:pt x="834" y="1029"/>
                  </a:cubicBezTo>
                  <a:cubicBezTo>
                    <a:pt x="843" y="1022"/>
                    <a:pt x="851" y="1014"/>
                    <a:pt x="859" y="1007"/>
                  </a:cubicBezTo>
                  <a:cubicBezTo>
                    <a:pt x="864" y="1002"/>
                    <a:pt x="871" y="1003"/>
                    <a:pt x="875" y="1007"/>
                  </a:cubicBezTo>
                  <a:cubicBezTo>
                    <a:pt x="880" y="1012"/>
                    <a:pt x="879" y="1019"/>
                    <a:pt x="875" y="1023"/>
                  </a:cubicBezTo>
                  <a:cubicBezTo>
                    <a:pt x="866" y="1031"/>
                    <a:pt x="857" y="1039"/>
                    <a:pt x="848" y="1046"/>
                  </a:cubicBezTo>
                  <a:cubicBezTo>
                    <a:pt x="846" y="1048"/>
                    <a:pt x="844" y="1049"/>
                    <a:pt x="841" y="1049"/>
                  </a:cubicBezTo>
                  <a:close/>
                  <a:moveTo>
                    <a:pt x="892" y="1002"/>
                  </a:moveTo>
                  <a:cubicBezTo>
                    <a:pt x="889" y="1002"/>
                    <a:pt x="886" y="1001"/>
                    <a:pt x="884" y="999"/>
                  </a:cubicBezTo>
                  <a:cubicBezTo>
                    <a:pt x="879" y="995"/>
                    <a:pt x="879" y="988"/>
                    <a:pt x="883" y="983"/>
                  </a:cubicBezTo>
                  <a:cubicBezTo>
                    <a:pt x="891" y="975"/>
                    <a:pt x="899" y="967"/>
                    <a:pt x="906" y="958"/>
                  </a:cubicBezTo>
                  <a:cubicBezTo>
                    <a:pt x="910" y="953"/>
                    <a:pt x="917" y="953"/>
                    <a:pt x="922" y="957"/>
                  </a:cubicBezTo>
                  <a:cubicBezTo>
                    <a:pt x="927" y="961"/>
                    <a:pt x="927" y="968"/>
                    <a:pt x="923" y="973"/>
                  </a:cubicBezTo>
                  <a:cubicBezTo>
                    <a:pt x="916" y="982"/>
                    <a:pt x="908" y="990"/>
                    <a:pt x="900" y="999"/>
                  </a:cubicBezTo>
                  <a:cubicBezTo>
                    <a:pt x="898" y="1001"/>
                    <a:pt x="895" y="1002"/>
                    <a:pt x="892" y="1002"/>
                  </a:cubicBezTo>
                  <a:close/>
                  <a:moveTo>
                    <a:pt x="936" y="950"/>
                  </a:moveTo>
                  <a:cubicBezTo>
                    <a:pt x="934" y="950"/>
                    <a:pt x="931" y="949"/>
                    <a:pt x="929" y="948"/>
                  </a:cubicBezTo>
                  <a:cubicBezTo>
                    <a:pt x="924" y="944"/>
                    <a:pt x="923" y="937"/>
                    <a:pt x="927" y="932"/>
                  </a:cubicBezTo>
                  <a:cubicBezTo>
                    <a:pt x="934" y="923"/>
                    <a:pt x="941" y="914"/>
                    <a:pt x="947" y="904"/>
                  </a:cubicBezTo>
                  <a:cubicBezTo>
                    <a:pt x="950" y="899"/>
                    <a:pt x="957" y="898"/>
                    <a:pt x="963" y="901"/>
                  </a:cubicBezTo>
                  <a:cubicBezTo>
                    <a:pt x="968" y="905"/>
                    <a:pt x="969" y="912"/>
                    <a:pt x="966" y="917"/>
                  </a:cubicBezTo>
                  <a:cubicBezTo>
                    <a:pt x="959" y="927"/>
                    <a:pt x="952" y="936"/>
                    <a:pt x="945" y="946"/>
                  </a:cubicBezTo>
                  <a:cubicBezTo>
                    <a:pt x="943" y="949"/>
                    <a:pt x="940" y="950"/>
                    <a:pt x="936" y="950"/>
                  </a:cubicBezTo>
                  <a:close/>
                  <a:moveTo>
                    <a:pt x="974" y="893"/>
                  </a:moveTo>
                  <a:cubicBezTo>
                    <a:pt x="973" y="893"/>
                    <a:pt x="971" y="892"/>
                    <a:pt x="969" y="891"/>
                  </a:cubicBezTo>
                  <a:cubicBezTo>
                    <a:pt x="963" y="888"/>
                    <a:pt x="962" y="881"/>
                    <a:pt x="965" y="876"/>
                  </a:cubicBezTo>
                  <a:cubicBezTo>
                    <a:pt x="970" y="866"/>
                    <a:pt x="976" y="856"/>
                    <a:pt x="981" y="846"/>
                  </a:cubicBezTo>
                  <a:cubicBezTo>
                    <a:pt x="984" y="841"/>
                    <a:pt x="991" y="839"/>
                    <a:pt x="996" y="841"/>
                  </a:cubicBezTo>
                  <a:cubicBezTo>
                    <a:pt x="1002" y="844"/>
                    <a:pt x="1004" y="851"/>
                    <a:pt x="1001" y="857"/>
                  </a:cubicBezTo>
                  <a:cubicBezTo>
                    <a:pt x="996" y="867"/>
                    <a:pt x="990" y="877"/>
                    <a:pt x="984" y="887"/>
                  </a:cubicBezTo>
                  <a:cubicBezTo>
                    <a:pt x="982" y="891"/>
                    <a:pt x="978" y="893"/>
                    <a:pt x="974" y="893"/>
                  </a:cubicBezTo>
                  <a:close/>
                  <a:moveTo>
                    <a:pt x="1006" y="832"/>
                  </a:moveTo>
                  <a:cubicBezTo>
                    <a:pt x="1004" y="832"/>
                    <a:pt x="1003" y="831"/>
                    <a:pt x="1001" y="831"/>
                  </a:cubicBezTo>
                  <a:cubicBezTo>
                    <a:pt x="995" y="828"/>
                    <a:pt x="993" y="822"/>
                    <a:pt x="995" y="816"/>
                  </a:cubicBezTo>
                  <a:cubicBezTo>
                    <a:pt x="1000" y="806"/>
                    <a:pt x="1004" y="795"/>
                    <a:pt x="1008" y="785"/>
                  </a:cubicBezTo>
                  <a:cubicBezTo>
                    <a:pt x="1010" y="779"/>
                    <a:pt x="1016" y="776"/>
                    <a:pt x="1022" y="778"/>
                  </a:cubicBezTo>
                  <a:cubicBezTo>
                    <a:pt x="1028" y="780"/>
                    <a:pt x="1031" y="786"/>
                    <a:pt x="1029" y="792"/>
                  </a:cubicBezTo>
                  <a:cubicBezTo>
                    <a:pt x="1025" y="803"/>
                    <a:pt x="1021" y="814"/>
                    <a:pt x="1016" y="825"/>
                  </a:cubicBezTo>
                  <a:cubicBezTo>
                    <a:pt x="1014" y="829"/>
                    <a:pt x="1010" y="832"/>
                    <a:pt x="1006" y="832"/>
                  </a:cubicBezTo>
                  <a:close/>
                  <a:moveTo>
                    <a:pt x="1029" y="767"/>
                  </a:moveTo>
                  <a:cubicBezTo>
                    <a:pt x="1028" y="767"/>
                    <a:pt x="1027" y="767"/>
                    <a:pt x="1026" y="767"/>
                  </a:cubicBezTo>
                  <a:cubicBezTo>
                    <a:pt x="1020" y="765"/>
                    <a:pt x="1017" y="759"/>
                    <a:pt x="1018" y="753"/>
                  </a:cubicBezTo>
                  <a:cubicBezTo>
                    <a:pt x="1022" y="742"/>
                    <a:pt x="1024" y="731"/>
                    <a:pt x="1027" y="720"/>
                  </a:cubicBezTo>
                  <a:cubicBezTo>
                    <a:pt x="1028" y="714"/>
                    <a:pt x="1035" y="710"/>
                    <a:pt x="1041" y="712"/>
                  </a:cubicBezTo>
                  <a:cubicBezTo>
                    <a:pt x="1047" y="713"/>
                    <a:pt x="1051" y="719"/>
                    <a:pt x="1049" y="725"/>
                  </a:cubicBezTo>
                  <a:cubicBezTo>
                    <a:pt x="1046" y="737"/>
                    <a:pt x="1043" y="748"/>
                    <a:pt x="1040" y="759"/>
                  </a:cubicBezTo>
                  <a:cubicBezTo>
                    <a:pt x="1039" y="764"/>
                    <a:pt x="1034" y="767"/>
                    <a:pt x="1029" y="767"/>
                  </a:cubicBezTo>
                  <a:close/>
                  <a:moveTo>
                    <a:pt x="1045" y="700"/>
                  </a:moveTo>
                  <a:cubicBezTo>
                    <a:pt x="1044" y="700"/>
                    <a:pt x="1044" y="700"/>
                    <a:pt x="1043" y="700"/>
                  </a:cubicBezTo>
                  <a:cubicBezTo>
                    <a:pt x="1037" y="699"/>
                    <a:pt x="1033" y="693"/>
                    <a:pt x="1034" y="687"/>
                  </a:cubicBezTo>
                  <a:cubicBezTo>
                    <a:pt x="1036" y="676"/>
                    <a:pt x="1037" y="665"/>
                    <a:pt x="1039" y="654"/>
                  </a:cubicBezTo>
                  <a:cubicBezTo>
                    <a:pt x="1039" y="647"/>
                    <a:pt x="1045" y="643"/>
                    <a:pt x="1051" y="644"/>
                  </a:cubicBezTo>
                  <a:cubicBezTo>
                    <a:pt x="1057" y="644"/>
                    <a:pt x="1062" y="650"/>
                    <a:pt x="1061" y="656"/>
                  </a:cubicBezTo>
                  <a:cubicBezTo>
                    <a:pt x="1060" y="668"/>
                    <a:pt x="1058" y="679"/>
                    <a:pt x="1056" y="691"/>
                  </a:cubicBezTo>
                  <a:cubicBezTo>
                    <a:pt x="1055" y="696"/>
                    <a:pt x="1050" y="700"/>
                    <a:pt x="1045" y="700"/>
                  </a:cubicBezTo>
                  <a:close/>
                  <a:moveTo>
                    <a:pt x="1053" y="632"/>
                  </a:moveTo>
                  <a:cubicBezTo>
                    <a:pt x="1052" y="632"/>
                    <a:pt x="1052" y="632"/>
                    <a:pt x="1052" y="632"/>
                  </a:cubicBezTo>
                  <a:cubicBezTo>
                    <a:pt x="1046" y="632"/>
                    <a:pt x="1041" y="626"/>
                    <a:pt x="1041" y="620"/>
                  </a:cubicBezTo>
                  <a:cubicBezTo>
                    <a:pt x="1042" y="610"/>
                    <a:pt x="1042" y="600"/>
                    <a:pt x="1042" y="590"/>
                  </a:cubicBezTo>
                  <a:cubicBezTo>
                    <a:pt x="1042" y="586"/>
                    <a:pt x="1042" y="586"/>
                    <a:pt x="1042" y="586"/>
                  </a:cubicBezTo>
                  <a:cubicBezTo>
                    <a:pt x="1042" y="580"/>
                    <a:pt x="1047" y="575"/>
                    <a:pt x="1053" y="575"/>
                  </a:cubicBezTo>
                  <a:cubicBezTo>
                    <a:pt x="1053" y="575"/>
                    <a:pt x="1053" y="575"/>
                    <a:pt x="1053" y="575"/>
                  </a:cubicBezTo>
                  <a:cubicBezTo>
                    <a:pt x="1060" y="575"/>
                    <a:pt x="1065" y="580"/>
                    <a:pt x="1065" y="586"/>
                  </a:cubicBezTo>
                  <a:cubicBezTo>
                    <a:pt x="1065" y="590"/>
                    <a:pt x="1065" y="590"/>
                    <a:pt x="1065" y="590"/>
                  </a:cubicBezTo>
                  <a:cubicBezTo>
                    <a:pt x="1065" y="600"/>
                    <a:pt x="1065" y="611"/>
                    <a:pt x="1064" y="621"/>
                  </a:cubicBezTo>
                  <a:cubicBezTo>
                    <a:pt x="1064" y="627"/>
                    <a:pt x="1059" y="632"/>
                    <a:pt x="1053" y="632"/>
                  </a:cubicBezTo>
                  <a:close/>
                  <a:moveTo>
                    <a:pt x="1052" y="563"/>
                  </a:moveTo>
                  <a:cubicBezTo>
                    <a:pt x="1046" y="563"/>
                    <a:pt x="1041" y="559"/>
                    <a:pt x="1041" y="553"/>
                  </a:cubicBezTo>
                  <a:cubicBezTo>
                    <a:pt x="1040" y="542"/>
                    <a:pt x="1039" y="530"/>
                    <a:pt x="1038" y="519"/>
                  </a:cubicBezTo>
                  <a:cubicBezTo>
                    <a:pt x="1037" y="513"/>
                    <a:pt x="1041" y="507"/>
                    <a:pt x="1048" y="507"/>
                  </a:cubicBezTo>
                  <a:cubicBezTo>
                    <a:pt x="1054" y="506"/>
                    <a:pt x="1060" y="510"/>
                    <a:pt x="1060" y="516"/>
                  </a:cubicBezTo>
                  <a:cubicBezTo>
                    <a:pt x="1062" y="528"/>
                    <a:pt x="1063" y="540"/>
                    <a:pt x="1064" y="551"/>
                  </a:cubicBezTo>
                  <a:cubicBezTo>
                    <a:pt x="1064" y="558"/>
                    <a:pt x="1059" y="563"/>
                    <a:pt x="1053" y="563"/>
                  </a:cubicBezTo>
                  <a:cubicBezTo>
                    <a:pt x="1053" y="563"/>
                    <a:pt x="1052" y="563"/>
                    <a:pt x="1052" y="563"/>
                  </a:cubicBezTo>
                  <a:close/>
                  <a:moveTo>
                    <a:pt x="1044" y="495"/>
                  </a:moveTo>
                  <a:cubicBezTo>
                    <a:pt x="1038" y="495"/>
                    <a:pt x="1034" y="491"/>
                    <a:pt x="1033" y="486"/>
                  </a:cubicBezTo>
                  <a:cubicBezTo>
                    <a:pt x="1031" y="475"/>
                    <a:pt x="1028" y="464"/>
                    <a:pt x="1026" y="453"/>
                  </a:cubicBezTo>
                  <a:cubicBezTo>
                    <a:pt x="1024" y="447"/>
                    <a:pt x="1028" y="441"/>
                    <a:pt x="1034" y="439"/>
                  </a:cubicBezTo>
                  <a:cubicBezTo>
                    <a:pt x="1040" y="438"/>
                    <a:pt x="1046" y="441"/>
                    <a:pt x="1048" y="448"/>
                  </a:cubicBezTo>
                  <a:cubicBezTo>
                    <a:pt x="1050" y="459"/>
                    <a:pt x="1053" y="470"/>
                    <a:pt x="1055" y="482"/>
                  </a:cubicBezTo>
                  <a:cubicBezTo>
                    <a:pt x="1056" y="488"/>
                    <a:pt x="1052" y="494"/>
                    <a:pt x="1046" y="495"/>
                  </a:cubicBezTo>
                  <a:cubicBezTo>
                    <a:pt x="1045" y="495"/>
                    <a:pt x="1045" y="495"/>
                    <a:pt x="1044" y="495"/>
                  </a:cubicBezTo>
                  <a:close/>
                  <a:moveTo>
                    <a:pt x="1027" y="429"/>
                  </a:moveTo>
                  <a:cubicBezTo>
                    <a:pt x="1023" y="429"/>
                    <a:pt x="1018" y="425"/>
                    <a:pt x="1017" y="421"/>
                  </a:cubicBezTo>
                  <a:cubicBezTo>
                    <a:pt x="1013" y="410"/>
                    <a:pt x="1010" y="399"/>
                    <a:pt x="1006" y="389"/>
                  </a:cubicBezTo>
                  <a:cubicBezTo>
                    <a:pt x="1003" y="383"/>
                    <a:pt x="1006" y="376"/>
                    <a:pt x="1012" y="374"/>
                  </a:cubicBezTo>
                  <a:cubicBezTo>
                    <a:pt x="1018" y="372"/>
                    <a:pt x="1025" y="375"/>
                    <a:pt x="1027" y="381"/>
                  </a:cubicBezTo>
                  <a:cubicBezTo>
                    <a:pt x="1031" y="392"/>
                    <a:pt x="1035" y="403"/>
                    <a:pt x="1038" y="414"/>
                  </a:cubicBezTo>
                  <a:cubicBezTo>
                    <a:pt x="1040" y="420"/>
                    <a:pt x="1037" y="426"/>
                    <a:pt x="1031" y="428"/>
                  </a:cubicBezTo>
                  <a:cubicBezTo>
                    <a:pt x="1030" y="428"/>
                    <a:pt x="1028" y="429"/>
                    <a:pt x="1027" y="429"/>
                  </a:cubicBezTo>
                  <a:close/>
                  <a:moveTo>
                    <a:pt x="1003" y="364"/>
                  </a:moveTo>
                  <a:cubicBezTo>
                    <a:pt x="999" y="364"/>
                    <a:pt x="995" y="362"/>
                    <a:pt x="993" y="358"/>
                  </a:cubicBezTo>
                  <a:cubicBezTo>
                    <a:pt x="988" y="347"/>
                    <a:pt x="983" y="337"/>
                    <a:pt x="978" y="327"/>
                  </a:cubicBezTo>
                  <a:cubicBezTo>
                    <a:pt x="975" y="322"/>
                    <a:pt x="977" y="315"/>
                    <a:pt x="983" y="312"/>
                  </a:cubicBezTo>
                  <a:cubicBezTo>
                    <a:pt x="988" y="309"/>
                    <a:pt x="995" y="311"/>
                    <a:pt x="998" y="317"/>
                  </a:cubicBezTo>
                  <a:cubicBezTo>
                    <a:pt x="1004" y="327"/>
                    <a:pt x="1009" y="338"/>
                    <a:pt x="1013" y="348"/>
                  </a:cubicBezTo>
                  <a:cubicBezTo>
                    <a:pt x="1016" y="354"/>
                    <a:pt x="1013" y="361"/>
                    <a:pt x="1008" y="363"/>
                  </a:cubicBezTo>
                  <a:cubicBezTo>
                    <a:pt x="1006" y="364"/>
                    <a:pt x="1005" y="364"/>
                    <a:pt x="1003" y="364"/>
                  </a:cubicBezTo>
                  <a:close/>
                  <a:moveTo>
                    <a:pt x="971" y="304"/>
                  </a:moveTo>
                  <a:cubicBezTo>
                    <a:pt x="967" y="304"/>
                    <a:pt x="964" y="302"/>
                    <a:pt x="962" y="298"/>
                  </a:cubicBezTo>
                  <a:cubicBezTo>
                    <a:pt x="956" y="288"/>
                    <a:pt x="950" y="279"/>
                    <a:pt x="943" y="270"/>
                  </a:cubicBezTo>
                  <a:cubicBezTo>
                    <a:pt x="940" y="265"/>
                    <a:pt x="941" y="257"/>
                    <a:pt x="946" y="254"/>
                  </a:cubicBezTo>
                  <a:cubicBezTo>
                    <a:pt x="952" y="250"/>
                    <a:pt x="959" y="252"/>
                    <a:pt x="962" y="257"/>
                  </a:cubicBezTo>
                  <a:cubicBezTo>
                    <a:pt x="969" y="267"/>
                    <a:pt x="975" y="276"/>
                    <a:pt x="981" y="286"/>
                  </a:cubicBezTo>
                  <a:cubicBezTo>
                    <a:pt x="984" y="292"/>
                    <a:pt x="983" y="299"/>
                    <a:pt x="977" y="302"/>
                  </a:cubicBezTo>
                  <a:cubicBezTo>
                    <a:pt x="975" y="303"/>
                    <a:pt x="973" y="304"/>
                    <a:pt x="971" y="304"/>
                  </a:cubicBezTo>
                  <a:close/>
                  <a:moveTo>
                    <a:pt x="13" y="258"/>
                  </a:moveTo>
                  <a:cubicBezTo>
                    <a:pt x="10" y="258"/>
                    <a:pt x="8" y="257"/>
                    <a:pt x="6" y="255"/>
                  </a:cubicBezTo>
                  <a:cubicBezTo>
                    <a:pt x="1" y="252"/>
                    <a:pt x="0" y="244"/>
                    <a:pt x="3" y="239"/>
                  </a:cubicBezTo>
                  <a:cubicBezTo>
                    <a:pt x="10" y="230"/>
                    <a:pt x="18" y="221"/>
                    <a:pt x="25" y="212"/>
                  </a:cubicBezTo>
                  <a:cubicBezTo>
                    <a:pt x="29" y="207"/>
                    <a:pt x="36" y="206"/>
                    <a:pt x="41" y="210"/>
                  </a:cubicBezTo>
                  <a:cubicBezTo>
                    <a:pt x="46" y="214"/>
                    <a:pt x="46" y="222"/>
                    <a:pt x="42" y="226"/>
                  </a:cubicBezTo>
                  <a:cubicBezTo>
                    <a:pt x="35" y="235"/>
                    <a:pt x="28" y="244"/>
                    <a:pt x="22" y="253"/>
                  </a:cubicBezTo>
                  <a:cubicBezTo>
                    <a:pt x="19" y="256"/>
                    <a:pt x="16" y="258"/>
                    <a:pt x="13" y="258"/>
                  </a:cubicBezTo>
                  <a:close/>
                  <a:moveTo>
                    <a:pt x="933" y="247"/>
                  </a:moveTo>
                  <a:cubicBezTo>
                    <a:pt x="929" y="247"/>
                    <a:pt x="926" y="245"/>
                    <a:pt x="924" y="242"/>
                  </a:cubicBezTo>
                  <a:cubicBezTo>
                    <a:pt x="917" y="234"/>
                    <a:pt x="910" y="225"/>
                    <a:pt x="902" y="216"/>
                  </a:cubicBezTo>
                  <a:cubicBezTo>
                    <a:pt x="898" y="212"/>
                    <a:pt x="899" y="205"/>
                    <a:pt x="903" y="200"/>
                  </a:cubicBezTo>
                  <a:cubicBezTo>
                    <a:pt x="908" y="196"/>
                    <a:pt x="915" y="197"/>
                    <a:pt x="919" y="202"/>
                  </a:cubicBezTo>
                  <a:cubicBezTo>
                    <a:pt x="927" y="210"/>
                    <a:pt x="934" y="219"/>
                    <a:pt x="942" y="229"/>
                  </a:cubicBezTo>
                  <a:cubicBezTo>
                    <a:pt x="945" y="234"/>
                    <a:pt x="944" y="241"/>
                    <a:pt x="940" y="245"/>
                  </a:cubicBezTo>
                  <a:cubicBezTo>
                    <a:pt x="937" y="246"/>
                    <a:pt x="935" y="247"/>
                    <a:pt x="933" y="247"/>
                  </a:cubicBezTo>
                  <a:close/>
                  <a:moveTo>
                    <a:pt x="57" y="205"/>
                  </a:moveTo>
                  <a:cubicBezTo>
                    <a:pt x="54" y="205"/>
                    <a:pt x="51" y="204"/>
                    <a:pt x="49" y="202"/>
                  </a:cubicBezTo>
                  <a:cubicBezTo>
                    <a:pt x="44" y="197"/>
                    <a:pt x="44" y="190"/>
                    <a:pt x="48" y="186"/>
                  </a:cubicBezTo>
                  <a:cubicBezTo>
                    <a:pt x="56" y="177"/>
                    <a:pt x="65" y="169"/>
                    <a:pt x="73" y="161"/>
                  </a:cubicBezTo>
                  <a:cubicBezTo>
                    <a:pt x="78" y="157"/>
                    <a:pt x="85" y="157"/>
                    <a:pt x="89" y="161"/>
                  </a:cubicBezTo>
                  <a:cubicBezTo>
                    <a:pt x="93" y="166"/>
                    <a:pt x="93" y="173"/>
                    <a:pt x="89" y="177"/>
                  </a:cubicBezTo>
                  <a:cubicBezTo>
                    <a:pt x="80" y="185"/>
                    <a:pt x="72" y="193"/>
                    <a:pt x="65" y="201"/>
                  </a:cubicBezTo>
                  <a:cubicBezTo>
                    <a:pt x="63" y="204"/>
                    <a:pt x="60" y="205"/>
                    <a:pt x="57" y="205"/>
                  </a:cubicBezTo>
                  <a:close/>
                  <a:moveTo>
                    <a:pt x="887" y="195"/>
                  </a:moveTo>
                  <a:cubicBezTo>
                    <a:pt x="884" y="195"/>
                    <a:pt x="882" y="194"/>
                    <a:pt x="879" y="192"/>
                  </a:cubicBezTo>
                  <a:cubicBezTo>
                    <a:pt x="871" y="184"/>
                    <a:pt x="863" y="176"/>
                    <a:pt x="855" y="168"/>
                  </a:cubicBezTo>
                  <a:cubicBezTo>
                    <a:pt x="850" y="164"/>
                    <a:pt x="850" y="157"/>
                    <a:pt x="854" y="152"/>
                  </a:cubicBezTo>
                  <a:cubicBezTo>
                    <a:pt x="858" y="148"/>
                    <a:pt x="865" y="147"/>
                    <a:pt x="870" y="152"/>
                  </a:cubicBezTo>
                  <a:cubicBezTo>
                    <a:pt x="879" y="159"/>
                    <a:pt x="887" y="168"/>
                    <a:pt x="895" y="176"/>
                  </a:cubicBezTo>
                  <a:cubicBezTo>
                    <a:pt x="900" y="180"/>
                    <a:pt x="900" y="188"/>
                    <a:pt x="895" y="192"/>
                  </a:cubicBezTo>
                  <a:cubicBezTo>
                    <a:pt x="893" y="194"/>
                    <a:pt x="890" y="195"/>
                    <a:pt x="887" y="195"/>
                  </a:cubicBezTo>
                  <a:close/>
                  <a:moveTo>
                    <a:pt x="106" y="158"/>
                  </a:moveTo>
                  <a:cubicBezTo>
                    <a:pt x="103" y="158"/>
                    <a:pt x="100" y="156"/>
                    <a:pt x="98" y="154"/>
                  </a:cubicBezTo>
                  <a:cubicBezTo>
                    <a:pt x="94" y="149"/>
                    <a:pt x="94" y="142"/>
                    <a:pt x="99" y="138"/>
                  </a:cubicBezTo>
                  <a:cubicBezTo>
                    <a:pt x="108" y="130"/>
                    <a:pt x="117" y="123"/>
                    <a:pt x="127" y="116"/>
                  </a:cubicBezTo>
                  <a:cubicBezTo>
                    <a:pt x="132" y="112"/>
                    <a:pt x="139" y="113"/>
                    <a:pt x="143" y="118"/>
                  </a:cubicBezTo>
                  <a:cubicBezTo>
                    <a:pt x="146" y="123"/>
                    <a:pt x="145" y="130"/>
                    <a:pt x="140" y="134"/>
                  </a:cubicBezTo>
                  <a:cubicBezTo>
                    <a:pt x="131" y="141"/>
                    <a:pt x="122" y="148"/>
                    <a:pt x="114" y="155"/>
                  </a:cubicBezTo>
                  <a:cubicBezTo>
                    <a:pt x="112" y="157"/>
                    <a:pt x="109" y="158"/>
                    <a:pt x="106" y="158"/>
                  </a:cubicBezTo>
                  <a:close/>
                  <a:moveTo>
                    <a:pt x="836" y="149"/>
                  </a:moveTo>
                  <a:cubicBezTo>
                    <a:pt x="834" y="149"/>
                    <a:pt x="831" y="148"/>
                    <a:pt x="829" y="147"/>
                  </a:cubicBezTo>
                  <a:cubicBezTo>
                    <a:pt x="821" y="140"/>
                    <a:pt x="812" y="133"/>
                    <a:pt x="802" y="126"/>
                  </a:cubicBezTo>
                  <a:cubicBezTo>
                    <a:pt x="797" y="123"/>
                    <a:pt x="796" y="116"/>
                    <a:pt x="800" y="111"/>
                  </a:cubicBezTo>
                  <a:cubicBezTo>
                    <a:pt x="803" y="105"/>
                    <a:pt x="810" y="104"/>
                    <a:pt x="815" y="108"/>
                  </a:cubicBezTo>
                  <a:cubicBezTo>
                    <a:pt x="825" y="115"/>
                    <a:pt x="834" y="122"/>
                    <a:pt x="843" y="129"/>
                  </a:cubicBezTo>
                  <a:cubicBezTo>
                    <a:pt x="848" y="133"/>
                    <a:pt x="849" y="140"/>
                    <a:pt x="845" y="145"/>
                  </a:cubicBezTo>
                  <a:cubicBezTo>
                    <a:pt x="843" y="148"/>
                    <a:pt x="840" y="149"/>
                    <a:pt x="836" y="149"/>
                  </a:cubicBezTo>
                  <a:close/>
                  <a:moveTo>
                    <a:pt x="162" y="117"/>
                  </a:moveTo>
                  <a:cubicBezTo>
                    <a:pt x="158" y="117"/>
                    <a:pt x="154" y="115"/>
                    <a:pt x="152" y="111"/>
                  </a:cubicBezTo>
                  <a:cubicBezTo>
                    <a:pt x="149" y="106"/>
                    <a:pt x="150" y="99"/>
                    <a:pt x="155" y="96"/>
                  </a:cubicBezTo>
                  <a:cubicBezTo>
                    <a:pt x="165" y="89"/>
                    <a:pt x="175" y="83"/>
                    <a:pt x="185" y="77"/>
                  </a:cubicBezTo>
                  <a:cubicBezTo>
                    <a:pt x="191" y="74"/>
                    <a:pt x="198" y="76"/>
                    <a:pt x="201" y="82"/>
                  </a:cubicBezTo>
                  <a:cubicBezTo>
                    <a:pt x="204" y="87"/>
                    <a:pt x="202" y="94"/>
                    <a:pt x="197" y="97"/>
                  </a:cubicBezTo>
                  <a:cubicBezTo>
                    <a:pt x="187" y="103"/>
                    <a:pt x="177" y="109"/>
                    <a:pt x="168" y="115"/>
                  </a:cubicBezTo>
                  <a:cubicBezTo>
                    <a:pt x="166" y="116"/>
                    <a:pt x="164" y="117"/>
                    <a:pt x="162" y="117"/>
                  </a:cubicBezTo>
                  <a:close/>
                  <a:moveTo>
                    <a:pt x="780" y="109"/>
                  </a:moveTo>
                  <a:cubicBezTo>
                    <a:pt x="778" y="109"/>
                    <a:pt x="776" y="109"/>
                    <a:pt x="774" y="108"/>
                  </a:cubicBezTo>
                  <a:cubicBezTo>
                    <a:pt x="765" y="102"/>
                    <a:pt x="755" y="96"/>
                    <a:pt x="745" y="91"/>
                  </a:cubicBezTo>
                  <a:cubicBezTo>
                    <a:pt x="740" y="88"/>
                    <a:pt x="738" y="81"/>
                    <a:pt x="741" y="75"/>
                  </a:cubicBezTo>
                  <a:cubicBezTo>
                    <a:pt x="744" y="70"/>
                    <a:pt x="750" y="68"/>
                    <a:pt x="756" y="71"/>
                  </a:cubicBezTo>
                  <a:cubicBezTo>
                    <a:pt x="766" y="76"/>
                    <a:pt x="776" y="82"/>
                    <a:pt x="786" y="88"/>
                  </a:cubicBezTo>
                  <a:cubicBezTo>
                    <a:pt x="792" y="92"/>
                    <a:pt x="793" y="99"/>
                    <a:pt x="790" y="104"/>
                  </a:cubicBezTo>
                  <a:cubicBezTo>
                    <a:pt x="788" y="108"/>
                    <a:pt x="784" y="109"/>
                    <a:pt x="780" y="109"/>
                  </a:cubicBezTo>
                  <a:close/>
                  <a:moveTo>
                    <a:pt x="221" y="83"/>
                  </a:moveTo>
                  <a:cubicBezTo>
                    <a:pt x="217" y="83"/>
                    <a:pt x="213" y="80"/>
                    <a:pt x="211" y="76"/>
                  </a:cubicBezTo>
                  <a:cubicBezTo>
                    <a:pt x="208" y="71"/>
                    <a:pt x="211" y="64"/>
                    <a:pt x="216" y="61"/>
                  </a:cubicBezTo>
                  <a:cubicBezTo>
                    <a:pt x="227" y="56"/>
                    <a:pt x="237" y="51"/>
                    <a:pt x="248" y="46"/>
                  </a:cubicBezTo>
                  <a:cubicBezTo>
                    <a:pt x="254" y="44"/>
                    <a:pt x="261" y="47"/>
                    <a:pt x="263" y="52"/>
                  </a:cubicBezTo>
                  <a:cubicBezTo>
                    <a:pt x="265" y="58"/>
                    <a:pt x="263" y="65"/>
                    <a:pt x="257" y="67"/>
                  </a:cubicBezTo>
                  <a:cubicBezTo>
                    <a:pt x="247" y="72"/>
                    <a:pt x="236" y="76"/>
                    <a:pt x="226" y="81"/>
                  </a:cubicBezTo>
                  <a:cubicBezTo>
                    <a:pt x="225" y="82"/>
                    <a:pt x="223" y="83"/>
                    <a:pt x="221" y="83"/>
                  </a:cubicBezTo>
                  <a:close/>
                  <a:moveTo>
                    <a:pt x="720" y="77"/>
                  </a:moveTo>
                  <a:cubicBezTo>
                    <a:pt x="718" y="77"/>
                    <a:pt x="717" y="76"/>
                    <a:pt x="715" y="76"/>
                  </a:cubicBezTo>
                  <a:cubicBezTo>
                    <a:pt x="705" y="71"/>
                    <a:pt x="694" y="66"/>
                    <a:pt x="684" y="62"/>
                  </a:cubicBezTo>
                  <a:cubicBezTo>
                    <a:pt x="678" y="60"/>
                    <a:pt x="675" y="53"/>
                    <a:pt x="678" y="48"/>
                  </a:cubicBezTo>
                  <a:cubicBezTo>
                    <a:pt x="680" y="42"/>
                    <a:pt x="687" y="39"/>
                    <a:pt x="692" y="41"/>
                  </a:cubicBezTo>
                  <a:cubicBezTo>
                    <a:pt x="703" y="46"/>
                    <a:pt x="714" y="50"/>
                    <a:pt x="725" y="55"/>
                  </a:cubicBezTo>
                  <a:cubicBezTo>
                    <a:pt x="730" y="58"/>
                    <a:pt x="733" y="65"/>
                    <a:pt x="730" y="70"/>
                  </a:cubicBezTo>
                  <a:cubicBezTo>
                    <a:pt x="728" y="74"/>
                    <a:pt x="724" y="77"/>
                    <a:pt x="720" y="77"/>
                  </a:cubicBezTo>
                  <a:close/>
                  <a:moveTo>
                    <a:pt x="285" y="56"/>
                  </a:moveTo>
                  <a:cubicBezTo>
                    <a:pt x="280" y="56"/>
                    <a:pt x="276" y="53"/>
                    <a:pt x="274" y="48"/>
                  </a:cubicBezTo>
                  <a:cubicBezTo>
                    <a:pt x="272" y="42"/>
                    <a:pt x="275" y="36"/>
                    <a:pt x="281" y="34"/>
                  </a:cubicBezTo>
                  <a:cubicBezTo>
                    <a:pt x="292" y="30"/>
                    <a:pt x="303" y="26"/>
                    <a:pt x="314" y="23"/>
                  </a:cubicBezTo>
                  <a:cubicBezTo>
                    <a:pt x="320" y="21"/>
                    <a:pt x="326" y="25"/>
                    <a:pt x="328" y="31"/>
                  </a:cubicBezTo>
                  <a:cubicBezTo>
                    <a:pt x="330" y="37"/>
                    <a:pt x="326" y="43"/>
                    <a:pt x="320" y="45"/>
                  </a:cubicBezTo>
                  <a:cubicBezTo>
                    <a:pt x="310" y="48"/>
                    <a:pt x="299" y="51"/>
                    <a:pt x="288" y="55"/>
                  </a:cubicBezTo>
                  <a:cubicBezTo>
                    <a:pt x="287" y="56"/>
                    <a:pt x="286" y="56"/>
                    <a:pt x="285" y="56"/>
                  </a:cubicBezTo>
                  <a:close/>
                  <a:moveTo>
                    <a:pt x="656" y="51"/>
                  </a:moveTo>
                  <a:cubicBezTo>
                    <a:pt x="655" y="51"/>
                    <a:pt x="653" y="51"/>
                    <a:pt x="652" y="51"/>
                  </a:cubicBezTo>
                  <a:cubicBezTo>
                    <a:pt x="642" y="47"/>
                    <a:pt x="631" y="44"/>
                    <a:pt x="620" y="41"/>
                  </a:cubicBezTo>
                  <a:cubicBezTo>
                    <a:pt x="614" y="40"/>
                    <a:pt x="610" y="34"/>
                    <a:pt x="612" y="28"/>
                  </a:cubicBezTo>
                  <a:cubicBezTo>
                    <a:pt x="613" y="21"/>
                    <a:pt x="620" y="18"/>
                    <a:pt x="626" y="19"/>
                  </a:cubicBezTo>
                  <a:cubicBezTo>
                    <a:pt x="637" y="22"/>
                    <a:pt x="648" y="26"/>
                    <a:pt x="659" y="29"/>
                  </a:cubicBezTo>
                  <a:cubicBezTo>
                    <a:pt x="665" y="31"/>
                    <a:pt x="669" y="38"/>
                    <a:pt x="667" y="44"/>
                  </a:cubicBezTo>
                  <a:cubicBezTo>
                    <a:pt x="665" y="48"/>
                    <a:pt x="661" y="51"/>
                    <a:pt x="656" y="51"/>
                  </a:cubicBezTo>
                  <a:close/>
                  <a:moveTo>
                    <a:pt x="351" y="37"/>
                  </a:moveTo>
                  <a:cubicBezTo>
                    <a:pt x="345" y="37"/>
                    <a:pt x="341" y="33"/>
                    <a:pt x="339" y="28"/>
                  </a:cubicBezTo>
                  <a:cubicBezTo>
                    <a:pt x="338" y="22"/>
                    <a:pt x="342" y="16"/>
                    <a:pt x="348" y="14"/>
                  </a:cubicBezTo>
                  <a:cubicBezTo>
                    <a:pt x="359" y="12"/>
                    <a:pt x="371" y="10"/>
                    <a:pt x="382" y="8"/>
                  </a:cubicBezTo>
                  <a:cubicBezTo>
                    <a:pt x="389" y="7"/>
                    <a:pt x="394" y="11"/>
                    <a:pt x="395" y="17"/>
                  </a:cubicBezTo>
                  <a:cubicBezTo>
                    <a:pt x="396" y="23"/>
                    <a:pt x="392" y="29"/>
                    <a:pt x="386" y="30"/>
                  </a:cubicBezTo>
                  <a:cubicBezTo>
                    <a:pt x="375" y="32"/>
                    <a:pt x="364" y="34"/>
                    <a:pt x="353" y="37"/>
                  </a:cubicBezTo>
                  <a:cubicBezTo>
                    <a:pt x="352" y="37"/>
                    <a:pt x="351" y="37"/>
                    <a:pt x="351" y="37"/>
                  </a:cubicBezTo>
                  <a:close/>
                  <a:moveTo>
                    <a:pt x="589" y="34"/>
                  </a:moveTo>
                  <a:cubicBezTo>
                    <a:pt x="589" y="34"/>
                    <a:pt x="588" y="34"/>
                    <a:pt x="587" y="34"/>
                  </a:cubicBezTo>
                  <a:cubicBezTo>
                    <a:pt x="576" y="32"/>
                    <a:pt x="565" y="30"/>
                    <a:pt x="554" y="28"/>
                  </a:cubicBezTo>
                  <a:cubicBezTo>
                    <a:pt x="548" y="27"/>
                    <a:pt x="543" y="22"/>
                    <a:pt x="544" y="15"/>
                  </a:cubicBezTo>
                  <a:cubicBezTo>
                    <a:pt x="545" y="9"/>
                    <a:pt x="551" y="5"/>
                    <a:pt x="557" y="6"/>
                  </a:cubicBezTo>
                  <a:cubicBezTo>
                    <a:pt x="569" y="7"/>
                    <a:pt x="580" y="9"/>
                    <a:pt x="592" y="12"/>
                  </a:cubicBezTo>
                  <a:cubicBezTo>
                    <a:pt x="598" y="13"/>
                    <a:pt x="602" y="19"/>
                    <a:pt x="600" y="25"/>
                  </a:cubicBezTo>
                  <a:cubicBezTo>
                    <a:pt x="599" y="30"/>
                    <a:pt x="595" y="34"/>
                    <a:pt x="589" y="34"/>
                  </a:cubicBezTo>
                  <a:close/>
                  <a:moveTo>
                    <a:pt x="418" y="26"/>
                  </a:moveTo>
                  <a:cubicBezTo>
                    <a:pt x="413" y="26"/>
                    <a:pt x="408" y="22"/>
                    <a:pt x="407" y="16"/>
                  </a:cubicBezTo>
                  <a:cubicBezTo>
                    <a:pt x="406" y="9"/>
                    <a:pt x="411" y="4"/>
                    <a:pt x="417" y="3"/>
                  </a:cubicBezTo>
                  <a:cubicBezTo>
                    <a:pt x="429" y="2"/>
                    <a:pt x="441" y="1"/>
                    <a:pt x="452" y="1"/>
                  </a:cubicBezTo>
                  <a:cubicBezTo>
                    <a:pt x="459" y="1"/>
                    <a:pt x="464" y="5"/>
                    <a:pt x="464" y="12"/>
                  </a:cubicBezTo>
                  <a:cubicBezTo>
                    <a:pt x="464" y="18"/>
                    <a:pt x="459" y="23"/>
                    <a:pt x="453" y="23"/>
                  </a:cubicBezTo>
                  <a:cubicBezTo>
                    <a:pt x="442" y="24"/>
                    <a:pt x="431" y="25"/>
                    <a:pt x="419" y="26"/>
                  </a:cubicBezTo>
                  <a:cubicBezTo>
                    <a:pt x="419" y="26"/>
                    <a:pt x="419" y="26"/>
                    <a:pt x="418" y="26"/>
                  </a:cubicBezTo>
                  <a:close/>
                  <a:moveTo>
                    <a:pt x="521" y="25"/>
                  </a:moveTo>
                  <a:cubicBezTo>
                    <a:pt x="521" y="25"/>
                    <a:pt x="521" y="25"/>
                    <a:pt x="520" y="25"/>
                  </a:cubicBezTo>
                  <a:cubicBezTo>
                    <a:pt x="509" y="24"/>
                    <a:pt x="498" y="23"/>
                    <a:pt x="487" y="23"/>
                  </a:cubicBezTo>
                  <a:cubicBezTo>
                    <a:pt x="481" y="23"/>
                    <a:pt x="476" y="18"/>
                    <a:pt x="476" y="12"/>
                  </a:cubicBezTo>
                  <a:cubicBezTo>
                    <a:pt x="476" y="5"/>
                    <a:pt x="481" y="0"/>
                    <a:pt x="487" y="0"/>
                  </a:cubicBezTo>
                  <a:cubicBezTo>
                    <a:pt x="499" y="1"/>
                    <a:pt x="511" y="1"/>
                    <a:pt x="522" y="2"/>
                  </a:cubicBezTo>
                  <a:cubicBezTo>
                    <a:pt x="528" y="3"/>
                    <a:pt x="533" y="8"/>
                    <a:pt x="533" y="14"/>
                  </a:cubicBezTo>
                  <a:cubicBezTo>
                    <a:pt x="532" y="20"/>
                    <a:pt x="527" y="25"/>
                    <a:pt x="521" y="25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67" name="îṥliḑe">
              <a:extLst>
                <a:ext uri="{FF2B5EF4-FFF2-40B4-BE49-F238E27FC236}">
                  <a16:creationId xmlns="" xmlns:a16="http://schemas.microsoft.com/office/drawing/2014/main" id="{7657C70C-4ADD-4764-A3BE-7175DA8BE838}"/>
                </a:ext>
              </a:extLst>
            </p:cNvPr>
            <p:cNvSpPr/>
            <p:nvPr/>
          </p:nvSpPr>
          <p:spPr bwMode="auto">
            <a:xfrm>
              <a:off x="2568823" y="2842711"/>
              <a:ext cx="113333" cy="44348"/>
            </a:xfrm>
            <a:custGeom>
              <a:avLst/>
              <a:gdLst/>
              <a:ahLst/>
              <a:cxnLst>
                <a:cxn ang="0">
                  <a:pos x="46" y="23"/>
                </a:cxn>
                <a:cxn ang="0">
                  <a:pos x="46" y="23"/>
                </a:cxn>
                <a:cxn ang="0">
                  <a:pos x="29" y="23"/>
                </a:cxn>
                <a:cxn ang="0">
                  <a:pos x="28" y="23"/>
                </a:cxn>
                <a:cxn ang="0">
                  <a:pos x="12" y="23"/>
                </a:cxn>
                <a:cxn ang="0">
                  <a:pos x="0" y="12"/>
                </a:cxn>
                <a:cxn ang="0">
                  <a:pos x="12" y="0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46" y="1"/>
                </a:cxn>
                <a:cxn ang="0">
                  <a:pos x="57" y="12"/>
                </a:cxn>
                <a:cxn ang="0">
                  <a:pos x="46" y="23"/>
                </a:cxn>
              </a:cxnLst>
              <a:rect l="0" t="0" r="r" b="b"/>
              <a:pathLst>
                <a:path w="57" h="23">
                  <a:moveTo>
                    <a:pt x="46" y="2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8" y="23"/>
                  </a:cubicBezTo>
                  <a:cubicBezTo>
                    <a:pt x="23" y="23"/>
                    <a:pt x="17" y="23"/>
                    <a:pt x="12" y="23"/>
                  </a:cubicBez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7" y="0"/>
                    <a:pt x="23" y="0"/>
                    <a:pt x="28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52" y="1"/>
                    <a:pt x="57" y="6"/>
                    <a:pt x="57" y="12"/>
                  </a:cubicBezTo>
                  <a:cubicBezTo>
                    <a:pt x="57" y="18"/>
                    <a:pt x="52" y="23"/>
                    <a:pt x="46" y="23"/>
                  </a:cubicBezTo>
                  <a:close/>
                </a:path>
              </a:pathLst>
            </a:custGeom>
            <a:solidFill>
              <a:srgbClr val="DCDBDB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68" name="íSḷíḋe">
              <a:extLst>
                <a:ext uri="{FF2B5EF4-FFF2-40B4-BE49-F238E27FC236}">
                  <a16:creationId xmlns="" xmlns:a16="http://schemas.microsoft.com/office/drawing/2014/main" id="{3803C093-E659-4EBA-AFE7-24F2764139C5}"/>
                </a:ext>
              </a:extLst>
            </p:cNvPr>
            <p:cNvSpPr/>
            <p:nvPr/>
          </p:nvSpPr>
          <p:spPr bwMode="auto">
            <a:xfrm>
              <a:off x="2703508" y="2844353"/>
              <a:ext cx="2210814" cy="1491396"/>
            </a:xfrm>
            <a:custGeom>
              <a:avLst/>
              <a:gdLst/>
              <a:ahLst/>
              <a:cxnLst>
                <a:cxn ang="0">
                  <a:pos x="185" y="727"/>
                </a:cxn>
                <a:cxn ang="0">
                  <a:pos x="195" y="722"/>
                </a:cxn>
                <a:cxn ang="0">
                  <a:pos x="210" y="727"/>
                </a:cxn>
                <a:cxn ang="0">
                  <a:pos x="293" y="663"/>
                </a:cxn>
                <a:cxn ang="0">
                  <a:pos x="328" y="670"/>
                </a:cxn>
                <a:cxn ang="0">
                  <a:pos x="364" y="655"/>
                </a:cxn>
                <a:cxn ang="0">
                  <a:pos x="385" y="620"/>
                </a:cxn>
                <a:cxn ang="0">
                  <a:pos x="390" y="641"/>
                </a:cxn>
                <a:cxn ang="0">
                  <a:pos x="492" y="581"/>
                </a:cxn>
                <a:cxn ang="0">
                  <a:pos x="502" y="576"/>
                </a:cxn>
                <a:cxn ang="0">
                  <a:pos x="517" y="582"/>
                </a:cxn>
                <a:cxn ang="0">
                  <a:pos x="599" y="518"/>
                </a:cxn>
                <a:cxn ang="0">
                  <a:pos x="635" y="525"/>
                </a:cxn>
                <a:cxn ang="0">
                  <a:pos x="670" y="509"/>
                </a:cxn>
                <a:cxn ang="0">
                  <a:pos x="691" y="474"/>
                </a:cxn>
                <a:cxn ang="0">
                  <a:pos x="696" y="496"/>
                </a:cxn>
                <a:cxn ang="0">
                  <a:pos x="798" y="436"/>
                </a:cxn>
                <a:cxn ang="0">
                  <a:pos x="808" y="431"/>
                </a:cxn>
                <a:cxn ang="0">
                  <a:pos x="823" y="436"/>
                </a:cxn>
                <a:cxn ang="0">
                  <a:pos x="905" y="372"/>
                </a:cxn>
                <a:cxn ang="0">
                  <a:pos x="941" y="379"/>
                </a:cxn>
                <a:cxn ang="0">
                  <a:pos x="976" y="364"/>
                </a:cxn>
                <a:cxn ang="0">
                  <a:pos x="997" y="328"/>
                </a:cxn>
                <a:cxn ang="0">
                  <a:pos x="1030" y="338"/>
                </a:cxn>
                <a:cxn ang="0">
                  <a:pos x="1052" y="295"/>
                </a:cxn>
                <a:cxn ang="0">
                  <a:pos x="1090" y="286"/>
                </a:cxn>
                <a:cxn ang="0">
                  <a:pos x="1088" y="244"/>
                </a:cxn>
                <a:cxn ang="0">
                  <a:pos x="1098" y="260"/>
                </a:cxn>
                <a:cxn ang="0">
                  <a:pos x="1117" y="146"/>
                </a:cxn>
                <a:cxn ang="0">
                  <a:pos x="1084" y="122"/>
                </a:cxn>
                <a:cxn ang="0">
                  <a:pos x="1099" y="127"/>
                </a:cxn>
                <a:cxn ang="0">
                  <a:pos x="1019" y="57"/>
                </a:cxn>
                <a:cxn ang="0">
                  <a:pos x="1061" y="72"/>
                </a:cxn>
                <a:cxn ang="0">
                  <a:pos x="947" y="30"/>
                </a:cxn>
                <a:cxn ang="0">
                  <a:pos x="925" y="41"/>
                </a:cxn>
                <a:cxn ang="0">
                  <a:pos x="925" y="18"/>
                </a:cxn>
                <a:cxn ang="0">
                  <a:pos x="823" y="39"/>
                </a:cxn>
                <a:cxn ang="0">
                  <a:pos x="857" y="40"/>
                </a:cxn>
                <a:cxn ang="0">
                  <a:pos x="756" y="15"/>
                </a:cxn>
                <a:cxn ang="0">
                  <a:pos x="722" y="37"/>
                </a:cxn>
                <a:cxn ang="0">
                  <a:pos x="733" y="26"/>
                </a:cxn>
                <a:cxn ang="0">
                  <a:pos x="609" y="23"/>
                </a:cxn>
                <a:cxn ang="0">
                  <a:pos x="587" y="34"/>
                </a:cxn>
                <a:cxn ang="0">
                  <a:pos x="587" y="12"/>
                </a:cxn>
                <a:cxn ang="0">
                  <a:pos x="485" y="32"/>
                </a:cxn>
                <a:cxn ang="0">
                  <a:pos x="519" y="33"/>
                </a:cxn>
                <a:cxn ang="0">
                  <a:pos x="418" y="8"/>
                </a:cxn>
                <a:cxn ang="0">
                  <a:pos x="383" y="30"/>
                </a:cxn>
                <a:cxn ang="0">
                  <a:pos x="395" y="19"/>
                </a:cxn>
                <a:cxn ang="0">
                  <a:pos x="271" y="17"/>
                </a:cxn>
                <a:cxn ang="0">
                  <a:pos x="316" y="29"/>
                </a:cxn>
                <a:cxn ang="0">
                  <a:pos x="215" y="4"/>
                </a:cxn>
                <a:cxn ang="0">
                  <a:pos x="180" y="26"/>
                </a:cxn>
                <a:cxn ang="0">
                  <a:pos x="192" y="15"/>
                </a:cxn>
                <a:cxn ang="0">
                  <a:pos x="68" y="13"/>
                </a:cxn>
                <a:cxn ang="0">
                  <a:pos x="45" y="24"/>
                </a:cxn>
                <a:cxn ang="0">
                  <a:pos x="12" y="0"/>
                </a:cxn>
              </a:cxnLst>
              <a:rect l="0" t="0" r="r" b="b"/>
              <a:pathLst>
                <a:path w="1122" h="757">
                  <a:moveTo>
                    <a:pt x="144" y="757"/>
                  </a:moveTo>
                  <a:cubicBezTo>
                    <a:pt x="140" y="757"/>
                    <a:pt x="136" y="755"/>
                    <a:pt x="134" y="751"/>
                  </a:cubicBezTo>
                  <a:cubicBezTo>
                    <a:pt x="131" y="745"/>
                    <a:pt x="134" y="738"/>
                    <a:pt x="139" y="736"/>
                  </a:cubicBezTo>
                  <a:cubicBezTo>
                    <a:pt x="170" y="721"/>
                    <a:pt x="170" y="721"/>
                    <a:pt x="170" y="721"/>
                  </a:cubicBezTo>
                  <a:cubicBezTo>
                    <a:pt x="176" y="719"/>
                    <a:pt x="183" y="721"/>
                    <a:pt x="185" y="727"/>
                  </a:cubicBezTo>
                  <a:cubicBezTo>
                    <a:pt x="188" y="732"/>
                    <a:pt x="185" y="739"/>
                    <a:pt x="180" y="742"/>
                  </a:cubicBezTo>
                  <a:cubicBezTo>
                    <a:pt x="149" y="756"/>
                    <a:pt x="149" y="756"/>
                    <a:pt x="149" y="756"/>
                  </a:cubicBezTo>
                  <a:cubicBezTo>
                    <a:pt x="148" y="757"/>
                    <a:pt x="146" y="757"/>
                    <a:pt x="144" y="757"/>
                  </a:cubicBezTo>
                  <a:close/>
                  <a:moveTo>
                    <a:pt x="206" y="728"/>
                  </a:moveTo>
                  <a:cubicBezTo>
                    <a:pt x="201" y="728"/>
                    <a:pt x="197" y="726"/>
                    <a:pt x="195" y="722"/>
                  </a:cubicBezTo>
                  <a:cubicBezTo>
                    <a:pt x="193" y="716"/>
                    <a:pt x="195" y="709"/>
                    <a:pt x="201" y="707"/>
                  </a:cubicBezTo>
                  <a:cubicBezTo>
                    <a:pt x="231" y="692"/>
                    <a:pt x="231" y="692"/>
                    <a:pt x="231" y="692"/>
                  </a:cubicBezTo>
                  <a:cubicBezTo>
                    <a:pt x="237" y="690"/>
                    <a:pt x="244" y="692"/>
                    <a:pt x="247" y="698"/>
                  </a:cubicBezTo>
                  <a:cubicBezTo>
                    <a:pt x="249" y="703"/>
                    <a:pt x="247" y="710"/>
                    <a:pt x="241" y="713"/>
                  </a:cubicBezTo>
                  <a:cubicBezTo>
                    <a:pt x="210" y="727"/>
                    <a:pt x="210" y="727"/>
                    <a:pt x="210" y="727"/>
                  </a:cubicBezTo>
                  <a:cubicBezTo>
                    <a:pt x="209" y="728"/>
                    <a:pt x="207" y="728"/>
                    <a:pt x="206" y="728"/>
                  </a:cubicBezTo>
                  <a:close/>
                  <a:moveTo>
                    <a:pt x="267" y="699"/>
                  </a:moveTo>
                  <a:cubicBezTo>
                    <a:pt x="263" y="699"/>
                    <a:pt x="259" y="697"/>
                    <a:pt x="257" y="693"/>
                  </a:cubicBezTo>
                  <a:cubicBezTo>
                    <a:pt x="254" y="687"/>
                    <a:pt x="256" y="680"/>
                    <a:pt x="262" y="678"/>
                  </a:cubicBezTo>
                  <a:cubicBezTo>
                    <a:pt x="293" y="663"/>
                    <a:pt x="293" y="663"/>
                    <a:pt x="293" y="663"/>
                  </a:cubicBezTo>
                  <a:cubicBezTo>
                    <a:pt x="298" y="660"/>
                    <a:pt x="305" y="663"/>
                    <a:pt x="308" y="669"/>
                  </a:cubicBezTo>
                  <a:cubicBezTo>
                    <a:pt x="311" y="674"/>
                    <a:pt x="308" y="681"/>
                    <a:pt x="302" y="684"/>
                  </a:cubicBezTo>
                  <a:cubicBezTo>
                    <a:pt x="272" y="698"/>
                    <a:pt x="272" y="698"/>
                    <a:pt x="272" y="698"/>
                  </a:cubicBezTo>
                  <a:cubicBezTo>
                    <a:pt x="270" y="699"/>
                    <a:pt x="269" y="699"/>
                    <a:pt x="267" y="699"/>
                  </a:cubicBezTo>
                  <a:close/>
                  <a:moveTo>
                    <a:pt x="328" y="670"/>
                  </a:moveTo>
                  <a:cubicBezTo>
                    <a:pt x="324" y="670"/>
                    <a:pt x="320" y="668"/>
                    <a:pt x="318" y="664"/>
                  </a:cubicBezTo>
                  <a:cubicBezTo>
                    <a:pt x="315" y="658"/>
                    <a:pt x="318" y="651"/>
                    <a:pt x="323" y="649"/>
                  </a:cubicBezTo>
                  <a:cubicBezTo>
                    <a:pt x="354" y="634"/>
                    <a:pt x="354" y="634"/>
                    <a:pt x="354" y="634"/>
                  </a:cubicBezTo>
                  <a:cubicBezTo>
                    <a:pt x="360" y="631"/>
                    <a:pt x="366" y="634"/>
                    <a:pt x="369" y="639"/>
                  </a:cubicBezTo>
                  <a:cubicBezTo>
                    <a:pt x="372" y="645"/>
                    <a:pt x="369" y="652"/>
                    <a:pt x="364" y="655"/>
                  </a:cubicBezTo>
                  <a:cubicBezTo>
                    <a:pt x="333" y="669"/>
                    <a:pt x="333" y="669"/>
                    <a:pt x="333" y="669"/>
                  </a:cubicBezTo>
                  <a:cubicBezTo>
                    <a:pt x="332" y="670"/>
                    <a:pt x="330" y="670"/>
                    <a:pt x="328" y="670"/>
                  </a:cubicBezTo>
                  <a:close/>
                  <a:moveTo>
                    <a:pt x="390" y="641"/>
                  </a:moveTo>
                  <a:cubicBezTo>
                    <a:pt x="385" y="641"/>
                    <a:pt x="381" y="639"/>
                    <a:pt x="379" y="635"/>
                  </a:cubicBezTo>
                  <a:cubicBezTo>
                    <a:pt x="377" y="629"/>
                    <a:pt x="379" y="622"/>
                    <a:pt x="385" y="620"/>
                  </a:cubicBezTo>
                  <a:cubicBezTo>
                    <a:pt x="415" y="605"/>
                    <a:pt x="415" y="605"/>
                    <a:pt x="415" y="605"/>
                  </a:cubicBezTo>
                  <a:cubicBezTo>
                    <a:pt x="421" y="602"/>
                    <a:pt x="428" y="605"/>
                    <a:pt x="430" y="610"/>
                  </a:cubicBezTo>
                  <a:cubicBezTo>
                    <a:pt x="433" y="616"/>
                    <a:pt x="431" y="623"/>
                    <a:pt x="425" y="625"/>
                  </a:cubicBezTo>
                  <a:cubicBezTo>
                    <a:pt x="394" y="640"/>
                    <a:pt x="394" y="640"/>
                    <a:pt x="394" y="640"/>
                  </a:cubicBezTo>
                  <a:cubicBezTo>
                    <a:pt x="393" y="641"/>
                    <a:pt x="391" y="641"/>
                    <a:pt x="390" y="641"/>
                  </a:cubicBezTo>
                  <a:close/>
                  <a:moveTo>
                    <a:pt x="451" y="612"/>
                  </a:moveTo>
                  <a:cubicBezTo>
                    <a:pt x="447" y="612"/>
                    <a:pt x="442" y="610"/>
                    <a:pt x="441" y="606"/>
                  </a:cubicBezTo>
                  <a:cubicBezTo>
                    <a:pt x="438" y="600"/>
                    <a:pt x="440" y="593"/>
                    <a:pt x="446" y="590"/>
                  </a:cubicBezTo>
                  <a:cubicBezTo>
                    <a:pt x="477" y="576"/>
                    <a:pt x="477" y="576"/>
                    <a:pt x="477" y="576"/>
                  </a:cubicBezTo>
                  <a:cubicBezTo>
                    <a:pt x="482" y="573"/>
                    <a:pt x="489" y="576"/>
                    <a:pt x="492" y="581"/>
                  </a:cubicBezTo>
                  <a:cubicBezTo>
                    <a:pt x="494" y="587"/>
                    <a:pt x="492" y="594"/>
                    <a:pt x="486" y="596"/>
                  </a:cubicBezTo>
                  <a:cubicBezTo>
                    <a:pt x="456" y="611"/>
                    <a:pt x="456" y="611"/>
                    <a:pt x="456" y="611"/>
                  </a:cubicBezTo>
                  <a:cubicBezTo>
                    <a:pt x="454" y="612"/>
                    <a:pt x="452" y="612"/>
                    <a:pt x="451" y="612"/>
                  </a:cubicBezTo>
                  <a:close/>
                  <a:moveTo>
                    <a:pt x="512" y="583"/>
                  </a:moveTo>
                  <a:cubicBezTo>
                    <a:pt x="508" y="583"/>
                    <a:pt x="504" y="581"/>
                    <a:pt x="502" y="576"/>
                  </a:cubicBezTo>
                  <a:cubicBezTo>
                    <a:pt x="499" y="571"/>
                    <a:pt x="501" y="564"/>
                    <a:pt x="507" y="561"/>
                  </a:cubicBezTo>
                  <a:cubicBezTo>
                    <a:pt x="538" y="547"/>
                    <a:pt x="538" y="547"/>
                    <a:pt x="538" y="547"/>
                  </a:cubicBezTo>
                  <a:cubicBezTo>
                    <a:pt x="543" y="544"/>
                    <a:pt x="550" y="547"/>
                    <a:pt x="553" y="552"/>
                  </a:cubicBezTo>
                  <a:cubicBezTo>
                    <a:pt x="556" y="558"/>
                    <a:pt x="553" y="565"/>
                    <a:pt x="547" y="567"/>
                  </a:cubicBezTo>
                  <a:cubicBezTo>
                    <a:pt x="517" y="582"/>
                    <a:pt x="517" y="582"/>
                    <a:pt x="517" y="582"/>
                  </a:cubicBezTo>
                  <a:cubicBezTo>
                    <a:pt x="515" y="583"/>
                    <a:pt x="514" y="583"/>
                    <a:pt x="512" y="583"/>
                  </a:cubicBezTo>
                  <a:close/>
                  <a:moveTo>
                    <a:pt x="573" y="554"/>
                  </a:moveTo>
                  <a:cubicBezTo>
                    <a:pt x="569" y="554"/>
                    <a:pt x="565" y="551"/>
                    <a:pt x="563" y="547"/>
                  </a:cubicBezTo>
                  <a:cubicBezTo>
                    <a:pt x="560" y="542"/>
                    <a:pt x="563" y="535"/>
                    <a:pt x="568" y="532"/>
                  </a:cubicBezTo>
                  <a:cubicBezTo>
                    <a:pt x="599" y="518"/>
                    <a:pt x="599" y="518"/>
                    <a:pt x="599" y="518"/>
                  </a:cubicBezTo>
                  <a:cubicBezTo>
                    <a:pt x="605" y="515"/>
                    <a:pt x="611" y="517"/>
                    <a:pt x="614" y="523"/>
                  </a:cubicBezTo>
                  <a:cubicBezTo>
                    <a:pt x="617" y="529"/>
                    <a:pt x="614" y="536"/>
                    <a:pt x="609" y="538"/>
                  </a:cubicBezTo>
                  <a:cubicBezTo>
                    <a:pt x="578" y="553"/>
                    <a:pt x="578" y="553"/>
                    <a:pt x="578" y="553"/>
                  </a:cubicBezTo>
                  <a:cubicBezTo>
                    <a:pt x="577" y="553"/>
                    <a:pt x="575" y="554"/>
                    <a:pt x="573" y="554"/>
                  </a:cubicBezTo>
                  <a:close/>
                  <a:moveTo>
                    <a:pt x="635" y="525"/>
                  </a:moveTo>
                  <a:cubicBezTo>
                    <a:pt x="630" y="525"/>
                    <a:pt x="626" y="522"/>
                    <a:pt x="624" y="518"/>
                  </a:cubicBezTo>
                  <a:cubicBezTo>
                    <a:pt x="622" y="513"/>
                    <a:pt x="624" y="506"/>
                    <a:pt x="630" y="503"/>
                  </a:cubicBezTo>
                  <a:cubicBezTo>
                    <a:pt x="660" y="489"/>
                    <a:pt x="660" y="489"/>
                    <a:pt x="660" y="489"/>
                  </a:cubicBezTo>
                  <a:cubicBezTo>
                    <a:pt x="666" y="486"/>
                    <a:pt x="673" y="488"/>
                    <a:pt x="675" y="494"/>
                  </a:cubicBezTo>
                  <a:cubicBezTo>
                    <a:pt x="678" y="500"/>
                    <a:pt x="676" y="506"/>
                    <a:pt x="670" y="509"/>
                  </a:cubicBezTo>
                  <a:cubicBezTo>
                    <a:pt x="639" y="524"/>
                    <a:pt x="639" y="524"/>
                    <a:pt x="639" y="524"/>
                  </a:cubicBezTo>
                  <a:cubicBezTo>
                    <a:pt x="638" y="524"/>
                    <a:pt x="636" y="525"/>
                    <a:pt x="635" y="525"/>
                  </a:cubicBezTo>
                  <a:close/>
                  <a:moveTo>
                    <a:pt x="696" y="496"/>
                  </a:moveTo>
                  <a:cubicBezTo>
                    <a:pt x="692" y="496"/>
                    <a:pt x="687" y="493"/>
                    <a:pt x="686" y="489"/>
                  </a:cubicBezTo>
                  <a:cubicBezTo>
                    <a:pt x="683" y="484"/>
                    <a:pt x="685" y="477"/>
                    <a:pt x="691" y="474"/>
                  </a:cubicBezTo>
                  <a:cubicBezTo>
                    <a:pt x="722" y="460"/>
                    <a:pt x="722" y="460"/>
                    <a:pt x="722" y="460"/>
                  </a:cubicBezTo>
                  <a:cubicBezTo>
                    <a:pt x="727" y="457"/>
                    <a:pt x="734" y="459"/>
                    <a:pt x="737" y="465"/>
                  </a:cubicBezTo>
                  <a:cubicBezTo>
                    <a:pt x="739" y="471"/>
                    <a:pt x="737" y="477"/>
                    <a:pt x="731" y="480"/>
                  </a:cubicBezTo>
                  <a:cubicBezTo>
                    <a:pt x="701" y="495"/>
                    <a:pt x="701" y="495"/>
                    <a:pt x="701" y="495"/>
                  </a:cubicBezTo>
                  <a:cubicBezTo>
                    <a:pt x="699" y="495"/>
                    <a:pt x="697" y="496"/>
                    <a:pt x="696" y="496"/>
                  </a:cubicBezTo>
                  <a:close/>
                  <a:moveTo>
                    <a:pt x="757" y="467"/>
                  </a:moveTo>
                  <a:cubicBezTo>
                    <a:pt x="753" y="467"/>
                    <a:pt x="749" y="464"/>
                    <a:pt x="747" y="460"/>
                  </a:cubicBezTo>
                  <a:cubicBezTo>
                    <a:pt x="744" y="454"/>
                    <a:pt x="746" y="448"/>
                    <a:pt x="752" y="445"/>
                  </a:cubicBezTo>
                  <a:cubicBezTo>
                    <a:pt x="783" y="430"/>
                    <a:pt x="783" y="430"/>
                    <a:pt x="783" y="430"/>
                  </a:cubicBezTo>
                  <a:cubicBezTo>
                    <a:pt x="788" y="428"/>
                    <a:pt x="795" y="430"/>
                    <a:pt x="798" y="436"/>
                  </a:cubicBezTo>
                  <a:cubicBezTo>
                    <a:pt x="801" y="441"/>
                    <a:pt x="798" y="448"/>
                    <a:pt x="792" y="451"/>
                  </a:cubicBezTo>
                  <a:cubicBezTo>
                    <a:pt x="762" y="465"/>
                    <a:pt x="762" y="465"/>
                    <a:pt x="762" y="465"/>
                  </a:cubicBezTo>
                  <a:cubicBezTo>
                    <a:pt x="760" y="466"/>
                    <a:pt x="759" y="467"/>
                    <a:pt x="757" y="467"/>
                  </a:cubicBezTo>
                  <a:close/>
                  <a:moveTo>
                    <a:pt x="818" y="437"/>
                  </a:moveTo>
                  <a:cubicBezTo>
                    <a:pt x="814" y="437"/>
                    <a:pt x="810" y="435"/>
                    <a:pt x="808" y="431"/>
                  </a:cubicBezTo>
                  <a:cubicBezTo>
                    <a:pt x="805" y="425"/>
                    <a:pt x="808" y="419"/>
                    <a:pt x="813" y="416"/>
                  </a:cubicBezTo>
                  <a:cubicBezTo>
                    <a:pt x="844" y="401"/>
                    <a:pt x="844" y="401"/>
                    <a:pt x="844" y="401"/>
                  </a:cubicBezTo>
                  <a:cubicBezTo>
                    <a:pt x="850" y="399"/>
                    <a:pt x="856" y="401"/>
                    <a:pt x="859" y="407"/>
                  </a:cubicBezTo>
                  <a:cubicBezTo>
                    <a:pt x="862" y="412"/>
                    <a:pt x="859" y="419"/>
                    <a:pt x="854" y="422"/>
                  </a:cubicBezTo>
                  <a:cubicBezTo>
                    <a:pt x="823" y="436"/>
                    <a:pt x="823" y="436"/>
                    <a:pt x="823" y="436"/>
                  </a:cubicBezTo>
                  <a:cubicBezTo>
                    <a:pt x="822" y="437"/>
                    <a:pt x="820" y="437"/>
                    <a:pt x="818" y="437"/>
                  </a:cubicBezTo>
                  <a:close/>
                  <a:moveTo>
                    <a:pt x="880" y="408"/>
                  </a:moveTo>
                  <a:cubicBezTo>
                    <a:pt x="875" y="408"/>
                    <a:pt x="871" y="406"/>
                    <a:pt x="869" y="402"/>
                  </a:cubicBezTo>
                  <a:cubicBezTo>
                    <a:pt x="867" y="396"/>
                    <a:pt x="869" y="389"/>
                    <a:pt x="875" y="387"/>
                  </a:cubicBezTo>
                  <a:cubicBezTo>
                    <a:pt x="905" y="372"/>
                    <a:pt x="905" y="372"/>
                    <a:pt x="905" y="372"/>
                  </a:cubicBezTo>
                  <a:cubicBezTo>
                    <a:pt x="911" y="370"/>
                    <a:pt x="918" y="372"/>
                    <a:pt x="920" y="378"/>
                  </a:cubicBezTo>
                  <a:cubicBezTo>
                    <a:pt x="923" y="383"/>
                    <a:pt x="921" y="390"/>
                    <a:pt x="915" y="393"/>
                  </a:cubicBezTo>
                  <a:cubicBezTo>
                    <a:pt x="884" y="407"/>
                    <a:pt x="884" y="407"/>
                    <a:pt x="884" y="407"/>
                  </a:cubicBezTo>
                  <a:cubicBezTo>
                    <a:pt x="883" y="408"/>
                    <a:pt x="881" y="408"/>
                    <a:pt x="880" y="408"/>
                  </a:cubicBezTo>
                  <a:close/>
                  <a:moveTo>
                    <a:pt x="941" y="379"/>
                  </a:moveTo>
                  <a:cubicBezTo>
                    <a:pt x="937" y="379"/>
                    <a:pt x="933" y="377"/>
                    <a:pt x="931" y="373"/>
                  </a:cubicBezTo>
                  <a:cubicBezTo>
                    <a:pt x="928" y="367"/>
                    <a:pt x="930" y="360"/>
                    <a:pt x="936" y="358"/>
                  </a:cubicBezTo>
                  <a:cubicBezTo>
                    <a:pt x="967" y="343"/>
                    <a:pt x="967" y="343"/>
                    <a:pt x="967" y="343"/>
                  </a:cubicBezTo>
                  <a:cubicBezTo>
                    <a:pt x="972" y="340"/>
                    <a:pt x="979" y="343"/>
                    <a:pt x="982" y="348"/>
                  </a:cubicBezTo>
                  <a:cubicBezTo>
                    <a:pt x="984" y="354"/>
                    <a:pt x="982" y="361"/>
                    <a:pt x="976" y="364"/>
                  </a:cubicBezTo>
                  <a:cubicBezTo>
                    <a:pt x="946" y="378"/>
                    <a:pt x="946" y="378"/>
                    <a:pt x="946" y="378"/>
                  </a:cubicBezTo>
                  <a:cubicBezTo>
                    <a:pt x="944" y="379"/>
                    <a:pt x="942" y="379"/>
                    <a:pt x="941" y="379"/>
                  </a:cubicBezTo>
                  <a:close/>
                  <a:moveTo>
                    <a:pt x="1002" y="350"/>
                  </a:moveTo>
                  <a:cubicBezTo>
                    <a:pt x="998" y="350"/>
                    <a:pt x="994" y="348"/>
                    <a:pt x="992" y="344"/>
                  </a:cubicBezTo>
                  <a:cubicBezTo>
                    <a:pt x="989" y="338"/>
                    <a:pt x="992" y="331"/>
                    <a:pt x="997" y="328"/>
                  </a:cubicBezTo>
                  <a:cubicBezTo>
                    <a:pt x="1011" y="322"/>
                    <a:pt x="1019" y="318"/>
                    <a:pt x="1020" y="318"/>
                  </a:cubicBezTo>
                  <a:cubicBezTo>
                    <a:pt x="1022" y="316"/>
                    <a:pt x="1025" y="315"/>
                    <a:pt x="1027" y="314"/>
                  </a:cubicBezTo>
                  <a:cubicBezTo>
                    <a:pt x="1032" y="311"/>
                    <a:pt x="1039" y="312"/>
                    <a:pt x="1043" y="318"/>
                  </a:cubicBezTo>
                  <a:cubicBezTo>
                    <a:pt x="1046" y="323"/>
                    <a:pt x="1044" y="330"/>
                    <a:pt x="1038" y="333"/>
                  </a:cubicBezTo>
                  <a:cubicBezTo>
                    <a:pt x="1036" y="335"/>
                    <a:pt x="1033" y="336"/>
                    <a:pt x="1030" y="338"/>
                  </a:cubicBezTo>
                  <a:cubicBezTo>
                    <a:pt x="1030" y="338"/>
                    <a:pt x="1029" y="338"/>
                    <a:pt x="1007" y="349"/>
                  </a:cubicBezTo>
                  <a:cubicBezTo>
                    <a:pt x="1006" y="350"/>
                    <a:pt x="1004" y="350"/>
                    <a:pt x="1002" y="350"/>
                  </a:cubicBezTo>
                  <a:close/>
                  <a:moveTo>
                    <a:pt x="1060" y="315"/>
                  </a:moveTo>
                  <a:cubicBezTo>
                    <a:pt x="1057" y="315"/>
                    <a:pt x="1054" y="314"/>
                    <a:pt x="1052" y="311"/>
                  </a:cubicBezTo>
                  <a:cubicBezTo>
                    <a:pt x="1047" y="307"/>
                    <a:pt x="1048" y="299"/>
                    <a:pt x="1052" y="295"/>
                  </a:cubicBezTo>
                  <a:cubicBezTo>
                    <a:pt x="1059" y="288"/>
                    <a:pt x="1066" y="281"/>
                    <a:pt x="1072" y="273"/>
                  </a:cubicBezTo>
                  <a:cubicBezTo>
                    <a:pt x="1073" y="271"/>
                    <a:pt x="1073" y="271"/>
                    <a:pt x="1073" y="271"/>
                  </a:cubicBezTo>
                  <a:cubicBezTo>
                    <a:pt x="1076" y="266"/>
                    <a:pt x="1084" y="265"/>
                    <a:pt x="1089" y="269"/>
                  </a:cubicBezTo>
                  <a:cubicBezTo>
                    <a:pt x="1094" y="272"/>
                    <a:pt x="1095" y="279"/>
                    <a:pt x="1091" y="285"/>
                  </a:cubicBezTo>
                  <a:cubicBezTo>
                    <a:pt x="1090" y="286"/>
                    <a:pt x="1090" y="286"/>
                    <a:pt x="1090" y="286"/>
                  </a:cubicBezTo>
                  <a:cubicBezTo>
                    <a:pt x="1084" y="296"/>
                    <a:pt x="1076" y="304"/>
                    <a:pt x="1068" y="312"/>
                  </a:cubicBezTo>
                  <a:cubicBezTo>
                    <a:pt x="1065" y="314"/>
                    <a:pt x="1063" y="315"/>
                    <a:pt x="1060" y="315"/>
                  </a:cubicBezTo>
                  <a:close/>
                  <a:moveTo>
                    <a:pt x="1098" y="260"/>
                  </a:moveTo>
                  <a:cubicBezTo>
                    <a:pt x="1097" y="260"/>
                    <a:pt x="1096" y="260"/>
                    <a:pt x="1094" y="259"/>
                  </a:cubicBezTo>
                  <a:cubicBezTo>
                    <a:pt x="1088" y="257"/>
                    <a:pt x="1086" y="250"/>
                    <a:pt x="1088" y="244"/>
                  </a:cubicBezTo>
                  <a:cubicBezTo>
                    <a:pt x="1092" y="234"/>
                    <a:pt x="1095" y="224"/>
                    <a:pt x="1097" y="214"/>
                  </a:cubicBezTo>
                  <a:cubicBezTo>
                    <a:pt x="1098" y="208"/>
                    <a:pt x="1104" y="204"/>
                    <a:pt x="1110" y="205"/>
                  </a:cubicBezTo>
                  <a:cubicBezTo>
                    <a:pt x="1116" y="206"/>
                    <a:pt x="1120" y="212"/>
                    <a:pt x="1119" y="218"/>
                  </a:cubicBezTo>
                  <a:cubicBezTo>
                    <a:pt x="1117" y="230"/>
                    <a:pt x="1114" y="242"/>
                    <a:pt x="1109" y="253"/>
                  </a:cubicBezTo>
                  <a:cubicBezTo>
                    <a:pt x="1107" y="257"/>
                    <a:pt x="1103" y="260"/>
                    <a:pt x="1098" y="260"/>
                  </a:cubicBezTo>
                  <a:close/>
                  <a:moveTo>
                    <a:pt x="1111" y="194"/>
                  </a:moveTo>
                  <a:cubicBezTo>
                    <a:pt x="1105" y="194"/>
                    <a:pt x="1100" y="189"/>
                    <a:pt x="1099" y="183"/>
                  </a:cubicBezTo>
                  <a:cubicBezTo>
                    <a:pt x="1099" y="172"/>
                    <a:pt x="1097" y="162"/>
                    <a:pt x="1095" y="152"/>
                  </a:cubicBezTo>
                  <a:cubicBezTo>
                    <a:pt x="1093" y="146"/>
                    <a:pt x="1097" y="140"/>
                    <a:pt x="1103" y="138"/>
                  </a:cubicBezTo>
                  <a:cubicBezTo>
                    <a:pt x="1109" y="136"/>
                    <a:pt x="1115" y="140"/>
                    <a:pt x="1117" y="146"/>
                  </a:cubicBezTo>
                  <a:cubicBezTo>
                    <a:pt x="1120" y="158"/>
                    <a:pt x="1122" y="170"/>
                    <a:pt x="1122" y="182"/>
                  </a:cubicBezTo>
                  <a:cubicBezTo>
                    <a:pt x="1122" y="188"/>
                    <a:pt x="1117" y="194"/>
                    <a:pt x="1111" y="194"/>
                  </a:cubicBezTo>
                  <a:cubicBezTo>
                    <a:pt x="1111" y="194"/>
                    <a:pt x="1111" y="194"/>
                    <a:pt x="1111" y="194"/>
                  </a:cubicBezTo>
                  <a:close/>
                  <a:moveTo>
                    <a:pt x="1094" y="129"/>
                  </a:moveTo>
                  <a:cubicBezTo>
                    <a:pt x="1090" y="129"/>
                    <a:pt x="1086" y="126"/>
                    <a:pt x="1084" y="122"/>
                  </a:cubicBezTo>
                  <a:cubicBezTo>
                    <a:pt x="1079" y="113"/>
                    <a:pt x="1074" y="104"/>
                    <a:pt x="1067" y="96"/>
                  </a:cubicBezTo>
                  <a:cubicBezTo>
                    <a:pt x="1063" y="91"/>
                    <a:pt x="1064" y="84"/>
                    <a:pt x="1069" y="80"/>
                  </a:cubicBezTo>
                  <a:cubicBezTo>
                    <a:pt x="1074" y="76"/>
                    <a:pt x="1081" y="77"/>
                    <a:pt x="1085" y="82"/>
                  </a:cubicBezTo>
                  <a:cubicBezTo>
                    <a:pt x="1092" y="91"/>
                    <a:pt x="1099" y="101"/>
                    <a:pt x="1104" y="112"/>
                  </a:cubicBezTo>
                  <a:cubicBezTo>
                    <a:pt x="1107" y="118"/>
                    <a:pt x="1105" y="125"/>
                    <a:pt x="1099" y="127"/>
                  </a:cubicBezTo>
                  <a:cubicBezTo>
                    <a:pt x="1098" y="128"/>
                    <a:pt x="1096" y="129"/>
                    <a:pt x="1094" y="129"/>
                  </a:cubicBezTo>
                  <a:close/>
                  <a:moveTo>
                    <a:pt x="1052" y="76"/>
                  </a:moveTo>
                  <a:cubicBezTo>
                    <a:pt x="1050" y="76"/>
                    <a:pt x="1047" y="76"/>
                    <a:pt x="1045" y="74"/>
                  </a:cubicBezTo>
                  <a:cubicBezTo>
                    <a:pt x="1043" y="72"/>
                    <a:pt x="1041" y="71"/>
                    <a:pt x="1039" y="69"/>
                  </a:cubicBezTo>
                  <a:cubicBezTo>
                    <a:pt x="1033" y="65"/>
                    <a:pt x="1026" y="60"/>
                    <a:pt x="1019" y="57"/>
                  </a:cubicBezTo>
                  <a:cubicBezTo>
                    <a:pt x="1013" y="54"/>
                    <a:pt x="1011" y="47"/>
                    <a:pt x="1014" y="42"/>
                  </a:cubicBezTo>
                  <a:cubicBezTo>
                    <a:pt x="1016" y="36"/>
                    <a:pt x="1023" y="34"/>
                    <a:pt x="1029" y="37"/>
                  </a:cubicBezTo>
                  <a:cubicBezTo>
                    <a:pt x="1037" y="41"/>
                    <a:pt x="1045" y="45"/>
                    <a:pt x="1052" y="51"/>
                  </a:cubicBezTo>
                  <a:cubicBezTo>
                    <a:pt x="1055" y="53"/>
                    <a:pt x="1057" y="54"/>
                    <a:pt x="1059" y="56"/>
                  </a:cubicBezTo>
                  <a:cubicBezTo>
                    <a:pt x="1064" y="60"/>
                    <a:pt x="1065" y="67"/>
                    <a:pt x="1061" y="72"/>
                  </a:cubicBezTo>
                  <a:cubicBezTo>
                    <a:pt x="1059" y="75"/>
                    <a:pt x="1055" y="76"/>
                    <a:pt x="1052" y="76"/>
                  </a:cubicBezTo>
                  <a:close/>
                  <a:moveTo>
                    <a:pt x="992" y="46"/>
                  </a:moveTo>
                  <a:cubicBezTo>
                    <a:pt x="991" y="46"/>
                    <a:pt x="990" y="46"/>
                    <a:pt x="989" y="46"/>
                  </a:cubicBezTo>
                  <a:cubicBezTo>
                    <a:pt x="979" y="43"/>
                    <a:pt x="969" y="42"/>
                    <a:pt x="958" y="42"/>
                  </a:cubicBezTo>
                  <a:cubicBezTo>
                    <a:pt x="952" y="41"/>
                    <a:pt x="947" y="36"/>
                    <a:pt x="947" y="30"/>
                  </a:cubicBezTo>
                  <a:cubicBezTo>
                    <a:pt x="948" y="24"/>
                    <a:pt x="953" y="19"/>
                    <a:pt x="959" y="19"/>
                  </a:cubicBezTo>
                  <a:cubicBezTo>
                    <a:pt x="971" y="19"/>
                    <a:pt x="983" y="21"/>
                    <a:pt x="995" y="24"/>
                  </a:cubicBezTo>
                  <a:cubicBezTo>
                    <a:pt x="1001" y="26"/>
                    <a:pt x="1005" y="32"/>
                    <a:pt x="1003" y="38"/>
                  </a:cubicBezTo>
                  <a:cubicBezTo>
                    <a:pt x="1002" y="43"/>
                    <a:pt x="997" y="46"/>
                    <a:pt x="992" y="46"/>
                  </a:cubicBezTo>
                  <a:close/>
                  <a:moveTo>
                    <a:pt x="925" y="41"/>
                  </a:moveTo>
                  <a:cubicBezTo>
                    <a:pt x="925" y="41"/>
                    <a:pt x="925" y="41"/>
                    <a:pt x="925" y="41"/>
                  </a:cubicBezTo>
                  <a:cubicBezTo>
                    <a:pt x="891" y="40"/>
                    <a:pt x="891" y="40"/>
                    <a:pt x="891" y="40"/>
                  </a:cubicBezTo>
                  <a:cubicBezTo>
                    <a:pt x="885" y="40"/>
                    <a:pt x="880" y="35"/>
                    <a:pt x="880" y="29"/>
                  </a:cubicBezTo>
                  <a:cubicBezTo>
                    <a:pt x="880" y="22"/>
                    <a:pt x="885" y="18"/>
                    <a:pt x="891" y="18"/>
                  </a:cubicBezTo>
                  <a:cubicBezTo>
                    <a:pt x="925" y="18"/>
                    <a:pt x="925" y="18"/>
                    <a:pt x="925" y="18"/>
                  </a:cubicBezTo>
                  <a:cubicBezTo>
                    <a:pt x="931" y="18"/>
                    <a:pt x="936" y="24"/>
                    <a:pt x="936" y="30"/>
                  </a:cubicBezTo>
                  <a:cubicBezTo>
                    <a:pt x="936" y="36"/>
                    <a:pt x="931" y="41"/>
                    <a:pt x="925" y="41"/>
                  </a:cubicBezTo>
                  <a:close/>
                  <a:moveTo>
                    <a:pt x="857" y="40"/>
                  </a:moveTo>
                  <a:cubicBezTo>
                    <a:pt x="857" y="40"/>
                    <a:pt x="857" y="40"/>
                    <a:pt x="857" y="40"/>
                  </a:cubicBezTo>
                  <a:cubicBezTo>
                    <a:pt x="823" y="39"/>
                    <a:pt x="823" y="39"/>
                    <a:pt x="823" y="39"/>
                  </a:cubicBezTo>
                  <a:cubicBezTo>
                    <a:pt x="817" y="39"/>
                    <a:pt x="812" y="34"/>
                    <a:pt x="812" y="27"/>
                  </a:cubicBezTo>
                  <a:cubicBezTo>
                    <a:pt x="812" y="21"/>
                    <a:pt x="817" y="16"/>
                    <a:pt x="824" y="16"/>
                  </a:cubicBezTo>
                  <a:cubicBezTo>
                    <a:pt x="857" y="17"/>
                    <a:pt x="857" y="17"/>
                    <a:pt x="857" y="17"/>
                  </a:cubicBezTo>
                  <a:cubicBezTo>
                    <a:pt x="864" y="17"/>
                    <a:pt x="869" y="22"/>
                    <a:pt x="869" y="29"/>
                  </a:cubicBezTo>
                  <a:cubicBezTo>
                    <a:pt x="868" y="35"/>
                    <a:pt x="863" y="40"/>
                    <a:pt x="857" y="40"/>
                  </a:cubicBezTo>
                  <a:close/>
                  <a:moveTo>
                    <a:pt x="790" y="38"/>
                  </a:moveTo>
                  <a:cubicBezTo>
                    <a:pt x="789" y="38"/>
                    <a:pt x="789" y="38"/>
                    <a:pt x="789" y="38"/>
                  </a:cubicBezTo>
                  <a:cubicBezTo>
                    <a:pt x="756" y="38"/>
                    <a:pt x="756" y="38"/>
                    <a:pt x="756" y="38"/>
                  </a:cubicBezTo>
                  <a:cubicBezTo>
                    <a:pt x="749" y="38"/>
                    <a:pt x="744" y="32"/>
                    <a:pt x="744" y="26"/>
                  </a:cubicBezTo>
                  <a:cubicBezTo>
                    <a:pt x="745" y="20"/>
                    <a:pt x="750" y="15"/>
                    <a:pt x="756" y="15"/>
                  </a:cubicBezTo>
                  <a:cubicBezTo>
                    <a:pt x="790" y="16"/>
                    <a:pt x="790" y="16"/>
                    <a:pt x="790" y="16"/>
                  </a:cubicBezTo>
                  <a:cubicBezTo>
                    <a:pt x="796" y="16"/>
                    <a:pt x="801" y="21"/>
                    <a:pt x="801" y="27"/>
                  </a:cubicBezTo>
                  <a:cubicBezTo>
                    <a:pt x="801" y="33"/>
                    <a:pt x="796" y="38"/>
                    <a:pt x="790" y="38"/>
                  </a:cubicBezTo>
                  <a:close/>
                  <a:moveTo>
                    <a:pt x="722" y="37"/>
                  </a:moveTo>
                  <a:cubicBezTo>
                    <a:pt x="722" y="37"/>
                    <a:pt x="722" y="37"/>
                    <a:pt x="722" y="37"/>
                  </a:cubicBezTo>
                  <a:cubicBezTo>
                    <a:pt x="688" y="36"/>
                    <a:pt x="688" y="36"/>
                    <a:pt x="688" y="36"/>
                  </a:cubicBezTo>
                  <a:cubicBezTo>
                    <a:pt x="682" y="36"/>
                    <a:pt x="677" y="31"/>
                    <a:pt x="677" y="25"/>
                  </a:cubicBezTo>
                  <a:cubicBezTo>
                    <a:pt x="677" y="18"/>
                    <a:pt x="682" y="13"/>
                    <a:pt x="688" y="14"/>
                  </a:cubicBezTo>
                  <a:cubicBezTo>
                    <a:pt x="722" y="14"/>
                    <a:pt x="722" y="14"/>
                    <a:pt x="722" y="14"/>
                  </a:cubicBezTo>
                  <a:cubicBezTo>
                    <a:pt x="728" y="14"/>
                    <a:pt x="733" y="20"/>
                    <a:pt x="733" y="26"/>
                  </a:cubicBezTo>
                  <a:cubicBezTo>
                    <a:pt x="733" y="32"/>
                    <a:pt x="728" y="37"/>
                    <a:pt x="722" y="37"/>
                  </a:cubicBezTo>
                  <a:close/>
                  <a:moveTo>
                    <a:pt x="654" y="36"/>
                  </a:moveTo>
                  <a:cubicBezTo>
                    <a:pt x="654" y="36"/>
                    <a:pt x="654" y="36"/>
                    <a:pt x="654" y="36"/>
                  </a:cubicBezTo>
                  <a:cubicBezTo>
                    <a:pt x="620" y="35"/>
                    <a:pt x="620" y="35"/>
                    <a:pt x="620" y="35"/>
                  </a:cubicBezTo>
                  <a:cubicBezTo>
                    <a:pt x="614" y="35"/>
                    <a:pt x="609" y="30"/>
                    <a:pt x="609" y="23"/>
                  </a:cubicBezTo>
                  <a:cubicBezTo>
                    <a:pt x="609" y="17"/>
                    <a:pt x="614" y="12"/>
                    <a:pt x="621" y="12"/>
                  </a:cubicBezTo>
                  <a:cubicBezTo>
                    <a:pt x="654" y="13"/>
                    <a:pt x="654" y="13"/>
                    <a:pt x="654" y="13"/>
                  </a:cubicBezTo>
                  <a:cubicBezTo>
                    <a:pt x="661" y="13"/>
                    <a:pt x="666" y="18"/>
                    <a:pt x="666" y="25"/>
                  </a:cubicBezTo>
                  <a:cubicBezTo>
                    <a:pt x="665" y="31"/>
                    <a:pt x="660" y="36"/>
                    <a:pt x="654" y="36"/>
                  </a:cubicBezTo>
                  <a:close/>
                  <a:moveTo>
                    <a:pt x="587" y="34"/>
                  </a:moveTo>
                  <a:cubicBezTo>
                    <a:pt x="587" y="34"/>
                    <a:pt x="586" y="34"/>
                    <a:pt x="586" y="34"/>
                  </a:cubicBezTo>
                  <a:cubicBezTo>
                    <a:pt x="553" y="34"/>
                    <a:pt x="553" y="34"/>
                    <a:pt x="553" y="34"/>
                  </a:cubicBezTo>
                  <a:cubicBezTo>
                    <a:pt x="546" y="34"/>
                    <a:pt x="541" y="28"/>
                    <a:pt x="541" y="22"/>
                  </a:cubicBezTo>
                  <a:cubicBezTo>
                    <a:pt x="542" y="16"/>
                    <a:pt x="547" y="11"/>
                    <a:pt x="553" y="11"/>
                  </a:cubicBezTo>
                  <a:cubicBezTo>
                    <a:pt x="587" y="12"/>
                    <a:pt x="587" y="12"/>
                    <a:pt x="587" y="12"/>
                  </a:cubicBezTo>
                  <a:cubicBezTo>
                    <a:pt x="593" y="12"/>
                    <a:pt x="598" y="17"/>
                    <a:pt x="598" y="23"/>
                  </a:cubicBezTo>
                  <a:cubicBezTo>
                    <a:pt x="598" y="29"/>
                    <a:pt x="593" y="34"/>
                    <a:pt x="587" y="34"/>
                  </a:cubicBezTo>
                  <a:close/>
                  <a:moveTo>
                    <a:pt x="519" y="33"/>
                  </a:moveTo>
                  <a:cubicBezTo>
                    <a:pt x="519" y="33"/>
                    <a:pt x="519" y="33"/>
                    <a:pt x="519" y="33"/>
                  </a:cubicBezTo>
                  <a:cubicBezTo>
                    <a:pt x="485" y="32"/>
                    <a:pt x="485" y="32"/>
                    <a:pt x="485" y="32"/>
                  </a:cubicBezTo>
                  <a:cubicBezTo>
                    <a:pt x="479" y="32"/>
                    <a:pt x="474" y="27"/>
                    <a:pt x="474" y="21"/>
                  </a:cubicBezTo>
                  <a:cubicBezTo>
                    <a:pt x="474" y="15"/>
                    <a:pt x="479" y="9"/>
                    <a:pt x="485" y="10"/>
                  </a:cubicBezTo>
                  <a:cubicBezTo>
                    <a:pt x="519" y="10"/>
                    <a:pt x="519" y="10"/>
                    <a:pt x="519" y="10"/>
                  </a:cubicBezTo>
                  <a:cubicBezTo>
                    <a:pt x="525" y="10"/>
                    <a:pt x="530" y="16"/>
                    <a:pt x="530" y="22"/>
                  </a:cubicBezTo>
                  <a:cubicBezTo>
                    <a:pt x="530" y="28"/>
                    <a:pt x="525" y="33"/>
                    <a:pt x="519" y="33"/>
                  </a:cubicBezTo>
                  <a:close/>
                  <a:moveTo>
                    <a:pt x="451" y="32"/>
                  </a:moveTo>
                  <a:cubicBezTo>
                    <a:pt x="451" y="32"/>
                    <a:pt x="451" y="32"/>
                    <a:pt x="451" y="32"/>
                  </a:cubicBezTo>
                  <a:cubicBezTo>
                    <a:pt x="417" y="31"/>
                    <a:pt x="417" y="31"/>
                    <a:pt x="417" y="31"/>
                  </a:cubicBezTo>
                  <a:cubicBezTo>
                    <a:pt x="411" y="31"/>
                    <a:pt x="406" y="26"/>
                    <a:pt x="406" y="19"/>
                  </a:cubicBezTo>
                  <a:cubicBezTo>
                    <a:pt x="406" y="13"/>
                    <a:pt x="411" y="8"/>
                    <a:pt x="418" y="8"/>
                  </a:cubicBezTo>
                  <a:cubicBezTo>
                    <a:pt x="452" y="9"/>
                    <a:pt x="452" y="9"/>
                    <a:pt x="452" y="9"/>
                  </a:cubicBezTo>
                  <a:cubicBezTo>
                    <a:pt x="458" y="9"/>
                    <a:pt x="463" y="14"/>
                    <a:pt x="463" y="21"/>
                  </a:cubicBezTo>
                  <a:cubicBezTo>
                    <a:pt x="463" y="27"/>
                    <a:pt x="457" y="32"/>
                    <a:pt x="451" y="32"/>
                  </a:cubicBezTo>
                  <a:close/>
                  <a:moveTo>
                    <a:pt x="384" y="30"/>
                  </a:moveTo>
                  <a:cubicBezTo>
                    <a:pt x="384" y="30"/>
                    <a:pt x="384" y="30"/>
                    <a:pt x="383" y="30"/>
                  </a:cubicBezTo>
                  <a:cubicBezTo>
                    <a:pt x="350" y="30"/>
                    <a:pt x="350" y="30"/>
                    <a:pt x="350" y="30"/>
                  </a:cubicBezTo>
                  <a:cubicBezTo>
                    <a:pt x="343" y="30"/>
                    <a:pt x="338" y="24"/>
                    <a:pt x="338" y="18"/>
                  </a:cubicBezTo>
                  <a:cubicBezTo>
                    <a:pt x="339" y="12"/>
                    <a:pt x="344" y="7"/>
                    <a:pt x="350" y="7"/>
                  </a:cubicBezTo>
                  <a:cubicBezTo>
                    <a:pt x="384" y="8"/>
                    <a:pt x="384" y="8"/>
                    <a:pt x="384" y="8"/>
                  </a:cubicBezTo>
                  <a:cubicBezTo>
                    <a:pt x="390" y="8"/>
                    <a:pt x="395" y="13"/>
                    <a:pt x="395" y="19"/>
                  </a:cubicBezTo>
                  <a:cubicBezTo>
                    <a:pt x="395" y="25"/>
                    <a:pt x="390" y="30"/>
                    <a:pt x="384" y="30"/>
                  </a:cubicBezTo>
                  <a:close/>
                  <a:moveTo>
                    <a:pt x="316" y="29"/>
                  </a:moveTo>
                  <a:cubicBezTo>
                    <a:pt x="316" y="29"/>
                    <a:pt x="316" y="29"/>
                    <a:pt x="316" y="29"/>
                  </a:cubicBezTo>
                  <a:cubicBezTo>
                    <a:pt x="282" y="28"/>
                    <a:pt x="282" y="28"/>
                    <a:pt x="282" y="28"/>
                  </a:cubicBezTo>
                  <a:cubicBezTo>
                    <a:pt x="276" y="28"/>
                    <a:pt x="271" y="23"/>
                    <a:pt x="271" y="17"/>
                  </a:cubicBezTo>
                  <a:cubicBezTo>
                    <a:pt x="271" y="11"/>
                    <a:pt x="276" y="6"/>
                    <a:pt x="282" y="6"/>
                  </a:cubicBezTo>
                  <a:cubicBezTo>
                    <a:pt x="282" y="6"/>
                    <a:pt x="282" y="6"/>
                    <a:pt x="282" y="6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22" y="6"/>
                    <a:pt x="327" y="12"/>
                    <a:pt x="327" y="18"/>
                  </a:cubicBezTo>
                  <a:cubicBezTo>
                    <a:pt x="327" y="24"/>
                    <a:pt x="322" y="29"/>
                    <a:pt x="316" y="29"/>
                  </a:cubicBezTo>
                  <a:close/>
                  <a:moveTo>
                    <a:pt x="248" y="28"/>
                  </a:moveTo>
                  <a:cubicBezTo>
                    <a:pt x="248" y="28"/>
                    <a:pt x="248" y="28"/>
                    <a:pt x="248" y="28"/>
                  </a:cubicBezTo>
                  <a:cubicBezTo>
                    <a:pt x="214" y="27"/>
                    <a:pt x="214" y="27"/>
                    <a:pt x="214" y="27"/>
                  </a:cubicBezTo>
                  <a:cubicBezTo>
                    <a:pt x="208" y="27"/>
                    <a:pt x="203" y="22"/>
                    <a:pt x="203" y="15"/>
                  </a:cubicBezTo>
                  <a:cubicBezTo>
                    <a:pt x="203" y="9"/>
                    <a:pt x="209" y="4"/>
                    <a:pt x="215" y="4"/>
                  </a:cubicBezTo>
                  <a:cubicBezTo>
                    <a:pt x="249" y="5"/>
                    <a:pt x="249" y="5"/>
                    <a:pt x="249" y="5"/>
                  </a:cubicBezTo>
                  <a:cubicBezTo>
                    <a:pt x="255" y="5"/>
                    <a:pt x="260" y="10"/>
                    <a:pt x="260" y="17"/>
                  </a:cubicBezTo>
                  <a:cubicBezTo>
                    <a:pt x="260" y="23"/>
                    <a:pt x="255" y="28"/>
                    <a:pt x="248" y="28"/>
                  </a:cubicBezTo>
                  <a:close/>
                  <a:moveTo>
                    <a:pt x="181" y="26"/>
                  </a:moveTo>
                  <a:cubicBezTo>
                    <a:pt x="181" y="26"/>
                    <a:pt x="181" y="26"/>
                    <a:pt x="180" y="26"/>
                  </a:cubicBezTo>
                  <a:cubicBezTo>
                    <a:pt x="147" y="26"/>
                    <a:pt x="147" y="26"/>
                    <a:pt x="147" y="26"/>
                  </a:cubicBezTo>
                  <a:cubicBezTo>
                    <a:pt x="140" y="26"/>
                    <a:pt x="135" y="20"/>
                    <a:pt x="136" y="14"/>
                  </a:cubicBezTo>
                  <a:cubicBezTo>
                    <a:pt x="136" y="8"/>
                    <a:pt x="141" y="3"/>
                    <a:pt x="147" y="3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7" y="4"/>
                    <a:pt x="192" y="9"/>
                    <a:pt x="192" y="15"/>
                  </a:cubicBezTo>
                  <a:cubicBezTo>
                    <a:pt x="192" y="21"/>
                    <a:pt x="187" y="26"/>
                    <a:pt x="181" y="26"/>
                  </a:cubicBezTo>
                  <a:close/>
                  <a:moveTo>
                    <a:pt x="113" y="25"/>
                  </a:moveTo>
                  <a:cubicBezTo>
                    <a:pt x="113" y="25"/>
                    <a:pt x="113" y="25"/>
                    <a:pt x="113" y="25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3" y="24"/>
                    <a:pt x="68" y="19"/>
                    <a:pt x="68" y="13"/>
                  </a:cubicBezTo>
                  <a:cubicBezTo>
                    <a:pt x="68" y="7"/>
                    <a:pt x="73" y="2"/>
                    <a:pt x="79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20" y="3"/>
                    <a:pt x="125" y="8"/>
                    <a:pt x="124" y="14"/>
                  </a:cubicBezTo>
                  <a:cubicBezTo>
                    <a:pt x="124" y="20"/>
                    <a:pt x="119" y="25"/>
                    <a:pt x="113" y="25"/>
                  </a:cubicBezTo>
                  <a:close/>
                  <a:moveTo>
                    <a:pt x="45" y="24"/>
                  </a:moveTo>
                  <a:cubicBezTo>
                    <a:pt x="45" y="24"/>
                    <a:pt x="45" y="24"/>
                    <a:pt x="45" y="24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52" y="1"/>
                    <a:pt x="57" y="6"/>
                    <a:pt x="57" y="13"/>
                  </a:cubicBezTo>
                  <a:cubicBezTo>
                    <a:pt x="57" y="19"/>
                    <a:pt x="52" y="24"/>
                    <a:pt x="45" y="24"/>
                  </a:cubicBezTo>
                  <a:close/>
                </a:path>
              </a:pathLst>
            </a:custGeom>
            <a:solidFill>
              <a:srgbClr val="DCDBDB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69" name="ïšľiďe">
              <a:extLst>
                <a:ext uri="{FF2B5EF4-FFF2-40B4-BE49-F238E27FC236}">
                  <a16:creationId xmlns="" xmlns:a16="http://schemas.microsoft.com/office/drawing/2014/main" id="{0E786174-B33D-4D43-85AE-0BDB0C08ACF8}"/>
                </a:ext>
              </a:extLst>
            </p:cNvPr>
            <p:cNvSpPr/>
            <p:nvPr/>
          </p:nvSpPr>
          <p:spPr bwMode="auto">
            <a:xfrm>
              <a:off x="2844764" y="4316039"/>
              <a:ext cx="113333" cy="72270"/>
            </a:xfrm>
            <a:custGeom>
              <a:avLst/>
              <a:gdLst/>
              <a:ahLst/>
              <a:cxnLst>
                <a:cxn ang="0">
                  <a:pos x="13" y="37"/>
                </a:cxn>
                <a:cxn ang="0">
                  <a:pos x="2" y="30"/>
                </a:cxn>
                <a:cxn ang="0">
                  <a:pos x="9" y="15"/>
                </a:cxn>
                <a:cxn ang="0">
                  <a:pos x="24" y="9"/>
                </a:cxn>
                <a:cxn ang="0">
                  <a:pos x="26" y="9"/>
                </a:cxn>
                <a:cxn ang="0">
                  <a:pos x="27" y="8"/>
                </a:cxn>
                <a:cxn ang="0">
                  <a:pos x="39" y="2"/>
                </a:cxn>
                <a:cxn ang="0">
                  <a:pos x="54" y="8"/>
                </a:cxn>
                <a:cxn ang="0">
                  <a:pos x="49" y="23"/>
                </a:cxn>
                <a:cxn ang="0">
                  <a:pos x="37" y="28"/>
                </a:cxn>
                <a:cxn ang="0">
                  <a:pos x="33" y="30"/>
                </a:cxn>
                <a:cxn ang="0">
                  <a:pos x="31" y="31"/>
                </a:cxn>
                <a:cxn ang="0">
                  <a:pos x="17" y="36"/>
                </a:cxn>
                <a:cxn ang="0">
                  <a:pos x="13" y="37"/>
                </a:cxn>
              </a:cxnLst>
              <a:rect l="0" t="0" r="r" b="b"/>
              <a:pathLst>
                <a:path w="57" h="37">
                  <a:moveTo>
                    <a:pt x="13" y="37"/>
                  </a:moveTo>
                  <a:cubicBezTo>
                    <a:pt x="8" y="37"/>
                    <a:pt x="4" y="34"/>
                    <a:pt x="2" y="30"/>
                  </a:cubicBezTo>
                  <a:cubicBezTo>
                    <a:pt x="0" y="24"/>
                    <a:pt x="3" y="17"/>
                    <a:pt x="9" y="15"/>
                  </a:cubicBezTo>
                  <a:cubicBezTo>
                    <a:pt x="14" y="13"/>
                    <a:pt x="19" y="11"/>
                    <a:pt x="24" y="9"/>
                  </a:cubicBezTo>
                  <a:cubicBezTo>
                    <a:pt x="25" y="9"/>
                    <a:pt x="25" y="9"/>
                    <a:pt x="26" y="9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31" y="6"/>
                    <a:pt x="35" y="4"/>
                    <a:pt x="39" y="2"/>
                  </a:cubicBezTo>
                  <a:cubicBezTo>
                    <a:pt x="45" y="0"/>
                    <a:pt x="52" y="2"/>
                    <a:pt x="54" y="8"/>
                  </a:cubicBezTo>
                  <a:cubicBezTo>
                    <a:pt x="57" y="13"/>
                    <a:pt x="55" y="20"/>
                    <a:pt x="49" y="23"/>
                  </a:cubicBezTo>
                  <a:cubicBezTo>
                    <a:pt x="45" y="25"/>
                    <a:pt x="41" y="27"/>
                    <a:pt x="37" y="28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2" y="30"/>
                    <a:pt x="31" y="31"/>
                  </a:cubicBezTo>
                  <a:cubicBezTo>
                    <a:pt x="26" y="33"/>
                    <a:pt x="22" y="35"/>
                    <a:pt x="17" y="36"/>
                  </a:cubicBezTo>
                  <a:cubicBezTo>
                    <a:pt x="15" y="37"/>
                    <a:pt x="14" y="37"/>
                    <a:pt x="13" y="37"/>
                  </a:cubicBezTo>
                  <a:close/>
                </a:path>
              </a:pathLst>
            </a:custGeom>
            <a:solidFill>
              <a:srgbClr val="DCDBDB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70" name="ïṣḷîḍe">
              <a:extLst>
                <a:ext uri="{FF2B5EF4-FFF2-40B4-BE49-F238E27FC236}">
                  <a16:creationId xmlns="" xmlns:a16="http://schemas.microsoft.com/office/drawing/2014/main" id="{0BEBD52D-1D0C-49EC-BF5B-AB440175DA19}"/>
                </a:ext>
              </a:extLst>
            </p:cNvPr>
            <p:cNvSpPr/>
            <p:nvPr/>
          </p:nvSpPr>
          <p:spPr bwMode="auto">
            <a:xfrm>
              <a:off x="1805057" y="2845996"/>
              <a:ext cx="1028209" cy="1591589"/>
            </a:xfrm>
            <a:custGeom>
              <a:avLst/>
              <a:gdLst/>
              <a:ahLst/>
              <a:cxnLst>
                <a:cxn ang="0">
                  <a:pos x="410" y="785"/>
                </a:cxn>
                <a:cxn ang="0">
                  <a:pos x="445" y="806"/>
                </a:cxn>
                <a:cxn ang="0">
                  <a:pos x="377" y="807"/>
                </a:cxn>
                <a:cxn ang="0">
                  <a:pos x="332" y="790"/>
                </a:cxn>
                <a:cxn ang="0">
                  <a:pos x="388" y="796"/>
                </a:cxn>
                <a:cxn ang="0">
                  <a:pos x="465" y="792"/>
                </a:cxn>
                <a:cxn ang="0">
                  <a:pos x="506" y="771"/>
                </a:cxn>
                <a:cxn ang="0">
                  <a:pos x="488" y="799"/>
                </a:cxn>
                <a:cxn ang="0">
                  <a:pos x="311" y="796"/>
                </a:cxn>
                <a:cxn ang="0">
                  <a:pos x="268" y="772"/>
                </a:cxn>
                <a:cxn ang="0">
                  <a:pos x="322" y="788"/>
                </a:cxn>
                <a:cxn ang="0">
                  <a:pos x="243" y="774"/>
                </a:cxn>
                <a:cxn ang="0">
                  <a:pos x="223" y="739"/>
                </a:cxn>
                <a:cxn ang="0">
                  <a:pos x="248" y="775"/>
                </a:cxn>
                <a:cxn ang="0">
                  <a:pos x="168" y="731"/>
                </a:cxn>
                <a:cxn ang="0">
                  <a:pos x="169" y="703"/>
                </a:cxn>
                <a:cxn ang="0">
                  <a:pos x="199" y="738"/>
                </a:cxn>
                <a:cxn ang="0">
                  <a:pos x="129" y="699"/>
                </a:cxn>
                <a:cxn ang="0">
                  <a:pos x="122" y="659"/>
                </a:cxn>
                <a:cxn ang="0">
                  <a:pos x="137" y="702"/>
                </a:cxn>
                <a:cxn ang="0">
                  <a:pos x="63" y="620"/>
                </a:cxn>
                <a:cxn ang="0">
                  <a:pos x="101" y="634"/>
                </a:cxn>
                <a:cxn ang="0">
                  <a:pos x="56" y="596"/>
                </a:cxn>
                <a:cxn ang="0">
                  <a:pos x="38" y="544"/>
                </a:cxn>
                <a:cxn ang="0">
                  <a:pos x="61" y="595"/>
                </a:cxn>
                <a:cxn ang="0">
                  <a:pos x="20" y="527"/>
                </a:cxn>
                <a:cxn ang="0">
                  <a:pos x="33" y="488"/>
                </a:cxn>
                <a:cxn ang="0">
                  <a:pos x="31" y="534"/>
                </a:cxn>
                <a:cxn ang="0">
                  <a:pos x="1" y="425"/>
                </a:cxn>
                <a:cxn ang="0">
                  <a:pos x="27" y="456"/>
                </a:cxn>
                <a:cxn ang="0">
                  <a:pos x="12" y="403"/>
                </a:cxn>
                <a:cxn ang="0">
                  <a:pos x="3" y="357"/>
                </a:cxn>
                <a:cxn ang="0">
                  <a:pos x="23" y="392"/>
                </a:cxn>
                <a:cxn ang="0">
                  <a:pos x="17" y="336"/>
                </a:cxn>
                <a:cxn ang="0">
                  <a:pos x="31" y="282"/>
                </a:cxn>
                <a:cxn ang="0">
                  <a:pos x="19" y="337"/>
                </a:cxn>
                <a:cxn ang="0">
                  <a:pos x="27" y="257"/>
                </a:cxn>
                <a:cxn ang="0">
                  <a:pos x="62" y="236"/>
                </a:cxn>
                <a:cxn ang="0">
                  <a:pos x="67" y="213"/>
                </a:cxn>
                <a:cxn ang="0">
                  <a:pos x="76" y="167"/>
                </a:cxn>
                <a:cxn ang="0">
                  <a:pos x="77" y="207"/>
                </a:cxn>
                <a:cxn ang="0">
                  <a:pos x="99" y="156"/>
                </a:cxn>
                <a:cxn ang="0">
                  <a:pos x="137" y="115"/>
                </a:cxn>
                <a:cxn ang="0">
                  <a:pos x="106" y="158"/>
                </a:cxn>
                <a:cxn ang="0">
                  <a:pos x="146" y="91"/>
                </a:cxn>
                <a:cxn ang="0">
                  <a:pos x="187" y="89"/>
                </a:cxn>
                <a:cxn ang="0">
                  <a:pos x="208" y="73"/>
                </a:cxn>
                <a:cxn ang="0">
                  <a:pos x="233" y="36"/>
                </a:cxn>
                <a:cxn ang="0">
                  <a:pos x="214" y="72"/>
                </a:cxn>
                <a:cxn ang="0">
                  <a:pos x="258" y="38"/>
                </a:cxn>
                <a:cxn ang="0">
                  <a:pos x="312" y="21"/>
                </a:cxn>
                <a:cxn ang="0">
                  <a:pos x="269" y="45"/>
                </a:cxn>
                <a:cxn ang="0">
                  <a:pos x="331" y="5"/>
                </a:cxn>
                <a:cxn ang="0">
                  <a:pos x="367" y="23"/>
                </a:cxn>
              </a:cxnLst>
              <a:rect l="0" t="0" r="r" b="b"/>
              <a:pathLst>
                <a:path w="522" h="808">
                  <a:moveTo>
                    <a:pt x="410" y="808"/>
                  </a:moveTo>
                  <a:cubicBezTo>
                    <a:pt x="404" y="808"/>
                    <a:pt x="399" y="803"/>
                    <a:pt x="399" y="796"/>
                  </a:cubicBezTo>
                  <a:cubicBezTo>
                    <a:pt x="399" y="790"/>
                    <a:pt x="404" y="785"/>
                    <a:pt x="410" y="785"/>
                  </a:cubicBezTo>
                  <a:cubicBezTo>
                    <a:pt x="421" y="785"/>
                    <a:pt x="432" y="784"/>
                    <a:pt x="442" y="783"/>
                  </a:cubicBezTo>
                  <a:cubicBezTo>
                    <a:pt x="448" y="782"/>
                    <a:pt x="454" y="787"/>
                    <a:pt x="455" y="793"/>
                  </a:cubicBezTo>
                  <a:cubicBezTo>
                    <a:pt x="455" y="799"/>
                    <a:pt x="451" y="805"/>
                    <a:pt x="445" y="806"/>
                  </a:cubicBezTo>
                  <a:cubicBezTo>
                    <a:pt x="433" y="807"/>
                    <a:pt x="422" y="807"/>
                    <a:pt x="410" y="808"/>
                  </a:cubicBezTo>
                  <a:cubicBezTo>
                    <a:pt x="410" y="808"/>
                    <a:pt x="410" y="808"/>
                    <a:pt x="410" y="808"/>
                  </a:cubicBezTo>
                  <a:close/>
                  <a:moveTo>
                    <a:pt x="377" y="807"/>
                  </a:moveTo>
                  <a:cubicBezTo>
                    <a:pt x="376" y="807"/>
                    <a:pt x="376" y="807"/>
                    <a:pt x="376" y="807"/>
                  </a:cubicBezTo>
                  <a:cubicBezTo>
                    <a:pt x="365" y="806"/>
                    <a:pt x="353" y="804"/>
                    <a:pt x="342" y="803"/>
                  </a:cubicBezTo>
                  <a:cubicBezTo>
                    <a:pt x="336" y="802"/>
                    <a:pt x="331" y="796"/>
                    <a:pt x="332" y="790"/>
                  </a:cubicBezTo>
                  <a:cubicBezTo>
                    <a:pt x="333" y="784"/>
                    <a:pt x="339" y="779"/>
                    <a:pt x="345" y="780"/>
                  </a:cubicBezTo>
                  <a:cubicBezTo>
                    <a:pt x="356" y="782"/>
                    <a:pt x="367" y="783"/>
                    <a:pt x="378" y="784"/>
                  </a:cubicBezTo>
                  <a:cubicBezTo>
                    <a:pt x="384" y="784"/>
                    <a:pt x="388" y="790"/>
                    <a:pt x="388" y="796"/>
                  </a:cubicBezTo>
                  <a:cubicBezTo>
                    <a:pt x="388" y="802"/>
                    <a:pt x="383" y="807"/>
                    <a:pt x="377" y="807"/>
                  </a:cubicBezTo>
                  <a:close/>
                  <a:moveTo>
                    <a:pt x="476" y="801"/>
                  </a:moveTo>
                  <a:cubicBezTo>
                    <a:pt x="471" y="801"/>
                    <a:pt x="466" y="797"/>
                    <a:pt x="465" y="792"/>
                  </a:cubicBezTo>
                  <a:cubicBezTo>
                    <a:pt x="464" y="785"/>
                    <a:pt x="468" y="780"/>
                    <a:pt x="474" y="778"/>
                  </a:cubicBezTo>
                  <a:cubicBezTo>
                    <a:pt x="477" y="778"/>
                    <a:pt x="480" y="777"/>
                    <a:pt x="483" y="777"/>
                  </a:cubicBezTo>
                  <a:cubicBezTo>
                    <a:pt x="491" y="775"/>
                    <a:pt x="498" y="773"/>
                    <a:pt x="506" y="771"/>
                  </a:cubicBezTo>
                  <a:cubicBezTo>
                    <a:pt x="512" y="769"/>
                    <a:pt x="518" y="773"/>
                    <a:pt x="520" y="779"/>
                  </a:cubicBezTo>
                  <a:cubicBezTo>
                    <a:pt x="522" y="785"/>
                    <a:pt x="518" y="791"/>
                    <a:pt x="512" y="793"/>
                  </a:cubicBezTo>
                  <a:cubicBezTo>
                    <a:pt x="504" y="795"/>
                    <a:pt x="496" y="797"/>
                    <a:pt x="488" y="799"/>
                  </a:cubicBezTo>
                  <a:cubicBezTo>
                    <a:pt x="485" y="799"/>
                    <a:pt x="482" y="800"/>
                    <a:pt x="479" y="801"/>
                  </a:cubicBezTo>
                  <a:cubicBezTo>
                    <a:pt x="478" y="801"/>
                    <a:pt x="477" y="801"/>
                    <a:pt x="476" y="801"/>
                  </a:cubicBezTo>
                  <a:close/>
                  <a:moveTo>
                    <a:pt x="311" y="796"/>
                  </a:moveTo>
                  <a:cubicBezTo>
                    <a:pt x="310" y="796"/>
                    <a:pt x="309" y="796"/>
                    <a:pt x="308" y="796"/>
                  </a:cubicBezTo>
                  <a:cubicBezTo>
                    <a:pt x="297" y="793"/>
                    <a:pt x="286" y="790"/>
                    <a:pt x="275" y="786"/>
                  </a:cubicBezTo>
                  <a:cubicBezTo>
                    <a:pt x="269" y="784"/>
                    <a:pt x="266" y="778"/>
                    <a:pt x="268" y="772"/>
                  </a:cubicBezTo>
                  <a:cubicBezTo>
                    <a:pt x="270" y="766"/>
                    <a:pt x="276" y="763"/>
                    <a:pt x="282" y="765"/>
                  </a:cubicBezTo>
                  <a:cubicBezTo>
                    <a:pt x="293" y="768"/>
                    <a:pt x="303" y="771"/>
                    <a:pt x="314" y="774"/>
                  </a:cubicBezTo>
                  <a:cubicBezTo>
                    <a:pt x="320" y="775"/>
                    <a:pt x="323" y="782"/>
                    <a:pt x="322" y="788"/>
                  </a:cubicBezTo>
                  <a:cubicBezTo>
                    <a:pt x="321" y="793"/>
                    <a:pt x="316" y="796"/>
                    <a:pt x="311" y="796"/>
                  </a:cubicBezTo>
                  <a:close/>
                  <a:moveTo>
                    <a:pt x="248" y="775"/>
                  </a:moveTo>
                  <a:cubicBezTo>
                    <a:pt x="246" y="775"/>
                    <a:pt x="245" y="775"/>
                    <a:pt x="243" y="774"/>
                  </a:cubicBezTo>
                  <a:cubicBezTo>
                    <a:pt x="233" y="769"/>
                    <a:pt x="222" y="764"/>
                    <a:pt x="212" y="759"/>
                  </a:cubicBezTo>
                  <a:cubicBezTo>
                    <a:pt x="207" y="756"/>
                    <a:pt x="205" y="749"/>
                    <a:pt x="208" y="744"/>
                  </a:cubicBezTo>
                  <a:cubicBezTo>
                    <a:pt x="211" y="738"/>
                    <a:pt x="218" y="736"/>
                    <a:pt x="223" y="739"/>
                  </a:cubicBezTo>
                  <a:cubicBezTo>
                    <a:pt x="233" y="744"/>
                    <a:pt x="242" y="749"/>
                    <a:pt x="252" y="753"/>
                  </a:cubicBezTo>
                  <a:cubicBezTo>
                    <a:pt x="258" y="756"/>
                    <a:pt x="261" y="762"/>
                    <a:pt x="258" y="768"/>
                  </a:cubicBezTo>
                  <a:cubicBezTo>
                    <a:pt x="256" y="772"/>
                    <a:pt x="252" y="775"/>
                    <a:pt x="248" y="775"/>
                  </a:cubicBezTo>
                  <a:close/>
                  <a:moveTo>
                    <a:pt x="189" y="743"/>
                  </a:moveTo>
                  <a:cubicBezTo>
                    <a:pt x="187" y="743"/>
                    <a:pt x="185" y="743"/>
                    <a:pt x="183" y="741"/>
                  </a:cubicBezTo>
                  <a:cubicBezTo>
                    <a:pt x="178" y="738"/>
                    <a:pt x="173" y="734"/>
                    <a:pt x="168" y="731"/>
                  </a:cubicBezTo>
                  <a:cubicBezTo>
                    <a:pt x="164" y="728"/>
                    <a:pt x="159" y="725"/>
                    <a:pt x="155" y="721"/>
                  </a:cubicBezTo>
                  <a:cubicBezTo>
                    <a:pt x="150" y="717"/>
                    <a:pt x="149" y="710"/>
                    <a:pt x="153" y="705"/>
                  </a:cubicBezTo>
                  <a:cubicBezTo>
                    <a:pt x="157" y="700"/>
                    <a:pt x="164" y="699"/>
                    <a:pt x="169" y="703"/>
                  </a:cubicBezTo>
                  <a:cubicBezTo>
                    <a:pt x="173" y="706"/>
                    <a:pt x="177" y="710"/>
                    <a:pt x="181" y="713"/>
                  </a:cubicBezTo>
                  <a:cubicBezTo>
                    <a:pt x="186" y="716"/>
                    <a:pt x="191" y="719"/>
                    <a:pt x="195" y="722"/>
                  </a:cubicBezTo>
                  <a:cubicBezTo>
                    <a:pt x="201" y="726"/>
                    <a:pt x="202" y="733"/>
                    <a:pt x="199" y="738"/>
                  </a:cubicBezTo>
                  <a:cubicBezTo>
                    <a:pt x="196" y="741"/>
                    <a:pt x="193" y="743"/>
                    <a:pt x="189" y="743"/>
                  </a:cubicBezTo>
                  <a:close/>
                  <a:moveTo>
                    <a:pt x="137" y="702"/>
                  </a:moveTo>
                  <a:cubicBezTo>
                    <a:pt x="134" y="702"/>
                    <a:pt x="131" y="701"/>
                    <a:pt x="129" y="699"/>
                  </a:cubicBezTo>
                  <a:cubicBezTo>
                    <a:pt x="121" y="691"/>
                    <a:pt x="112" y="683"/>
                    <a:pt x="105" y="674"/>
                  </a:cubicBezTo>
                  <a:cubicBezTo>
                    <a:pt x="101" y="670"/>
                    <a:pt x="101" y="663"/>
                    <a:pt x="106" y="658"/>
                  </a:cubicBezTo>
                  <a:cubicBezTo>
                    <a:pt x="110" y="654"/>
                    <a:pt x="117" y="655"/>
                    <a:pt x="122" y="659"/>
                  </a:cubicBezTo>
                  <a:cubicBezTo>
                    <a:pt x="129" y="667"/>
                    <a:pt x="136" y="675"/>
                    <a:pt x="144" y="682"/>
                  </a:cubicBezTo>
                  <a:cubicBezTo>
                    <a:pt x="149" y="687"/>
                    <a:pt x="149" y="694"/>
                    <a:pt x="145" y="698"/>
                  </a:cubicBezTo>
                  <a:cubicBezTo>
                    <a:pt x="143" y="701"/>
                    <a:pt x="140" y="702"/>
                    <a:pt x="137" y="702"/>
                  </a:cubicBezTo>
                  <a:close/>
                  <a:moveTo>
                    <a:pt x="92" y="652"/>
                  </a:moveTo>
                  <a:cubicBezTo>
                    <a:pt x="88" y="652"/>
                    <a:pt x="85" y="651"/>
                    <a:pt x="83" y="648"/>
                  </a:cubicBezTo>
                  <a:cubicBezTo>
                    <a:pt x="76" y="639"/>
                    <a:pt x="69" y="629"/>
                    <a:pt x="63" y="620"/>
                  </a:cubicBezTo>
                  <a:cubicBezTo>
                    <a:pt x="60" y="614"/>
                    <a:pt x="61" y="607"/>
                    <a:pt x="67" y="604"/>
                  </a:cubicBezTo>
                  <a:cubicBezTo>
                    <a:pt x="72" y="601"/>
                    <a:pt x="79" y="602"/>
                    <a:pt x="82" y="608"/>
                  </a:cubicBezTo>
                  <a:cubicBezTo>
                    <a:pt x="88" y="617"/>
                    <a:pt x="94" y="626"/>
                    <a:pt x="101" y="634"/>
                  </a:cubicBezTo>
                  <a:cubicBezTo>
                    <a:pt x="105" y="639"/>
                    <a:pt x="104" y="646"/>
                    <a:pt x="99" y="650"/>
                  </a:cubicBezTo>
                  <a:cubicBezTo>
                    <a:pt x="97" y="652"/>
                    <a:pt x="94" y="652"/>
                    <a:pt x="92" y="652"/>
                  </a:cubicBezTo>
                  <a:close/>
                  <a:moveTo>
                    <a:pt x="56" y="596"/>
                  </a:moveTo>
                  <a:cubicBezTo>
                    <a:pt x="52" y="596"/>
                    <a:pt x="48" y="594"/>
                    <a:pt x="46" y="590"/>
                  </a:cubicBezTo>
                  <a:cubicBezTo>
                    <a:pt x="41" y="580"/>
                    <a:pt x="36" y="569"/>
                    <a:pt x="32" y="559"/>
                  </a:cubicBezTo>
                  <a:cubicBezTo>
                    <a:pt x="29" y="553"/>
                    <a:pt x="32" y="546"/>
                    <a:pt x="38" y="544"/>
                  </a:cubicBezTo>
                  <a:cubicBezTo>
                    <a:pt x="43" y="542"/>
                    <a:pt x="50" y="544"/>
                    <a:pt x="52" y="550"/>
                  </a:cubicBezTo>
                  <a:cubicBezTo>
                    <a:pt x="57" y="560"/>
                    <a:pt x="61" y="570"/>
                    <a:pt x="66" y="579"/>
                  </a:cubicBezTo>
                  <a:cubicBezTo>
                    <a:pt x="69" y="585"/>
                    <a:pt x="67" y="592"/>
                    <a:pt x="61" y="595"/>
                  </a:cubicBezTo>
                  <a:cubicBezTo>
                    <a:pt x="60" y="596"/>
                    <a:pt x="58" y="596"/>
                    <a:pt x="56" y="596"/>
                  </a:cubicBezTo>
                  <a:close/>
                  <a:moveTo>
                    <a:pt x="31" y="534"/>
                  </a:moveTo>
                  <a:cubicBezTo>
                    <a:pt x="26" y="534"/>
                    <a:pt x="21" y="531"/>
                    <a:pt x="20" y="527"/>
                  </a:cubicBezTo>
                  <a:cubicBezTo>
                    <a:pt x="16" y="516"/>
                    <a:pt x="13" y="505"/>
                    <a:pt x="11" y="493"/>
                  </a:cubicBezTo>
                  <a:cubicBezTo>
                    <a:pt x="9" y="487"/>
                    <a:pt x="13" y="481"/>
                    <a:pt x="19" y="480"/>
                  </a:cubicBezTo>
                  <a:cubicBezTo>
                    <a:pt x="25" y="478"/>
                    <a:pt x="31" y="482"/>
                    <a:pt x="33" y="488"/>
                  </a:cubicBezTo>
                  <a:cubicBezTo>
                    <a:pt x="35" y="499"/>
                    <a:pt x="38" y="509"/>
                    <a:pt x="41" y="520"/>
                  </a:cubicBezTo>
                  <a:cubicBezTo>
                    <a:pt x="43" y="526"/>
                    <a:pt x="40" y="532"/>
                    <a:pt x="34" y="534"/>
                  </a:cubicBezTo>
                  <a:cubicBezTo>
                    <a:pt x="33" y="534"/>
                    <a:pt x="32" y="534"/>
                    <a:pt x="31" y="534"/>
                  </a:cubicBezTo>
                  <a:close/>
                  <a:moveTo>
                    <a:pt x="16" y="469"/>
                  </a:moveTo>
                  <a:cubicBezTo>
                    <a:pt x="10" y="469"/>
                    <a:pt x="5" y="465"/>
                    <a:pt x="4" y="460"/>
                  </a:cubicBezTo>
                  <a:cubicBezTo>
                    <a:pt x="3" y="448"/>
                    <a:pt x="2" y="437"/>
                    <a:pt x="1" y="425"/>
                  </a:cubicBezTo>
                  <a:cubicBezTo>
                    <a:pt x="1" y="419"/>
                    <a:pt x="5" y="414"/>
                    <a:pt x="12" y="414"/>
                  </a:cubicBezTo>
                  <a:cubicBezTo>
                    <a:pt x="18" y="413"/>
                    <a:pt x="23" y="418"/>
                    <a:pt x="24" y="424"/>
                  </a:cubicBezTo>
                  <a:cubicBezTo>
                    <a:pt x="24" y="435"/>
                    <a:pt x="25" y="446"/>
                    <a:pt x="27" y="456"/>
                  </a:cubicBezTo>
                  <a:cubicBezTo>
                    <a:pt x="28" y="463"/>
                    <a:pt x="23" y="468"/>
                    <a:pt x="17" y="469"/>
                  </a:cubicBezTo>
                  <a:cubicBezTo>
                    <a:pt x="17" y="469"/>
                    <a:pt x="16" y="469"/>
                    <a:pt x="16" y="469"/>
                  </a:cubicBezTo>
                  <a:close/>
                  <a:moveTo>
                    <a:pt x="12" y="403"/>
                  </a:moveTo>
                  <a:cubicBezTo>
                    <a:pt x="12" y="403"/>
                    <a:pt x="12" y="403"/>
                    <a:pt x="12" y="403"/>
                  </a:cubicBezTo>
                  <a:cubicBezTo>
                    <a:pt x="5" y="403"/>
                    <a:pt x="0" y="397"/>
                    <a:pt x="1" y="391"/>
                  </a:cubicBezTo>
                  <a:cubicBezTo>
                    <a:pt x="1" y="380"/>
                    <a:pt x="2" y="368"/>
                    <a:pt x="3" y="357"/>
                  </a:cubicBezTo>
                  <a:cubicBezTo>
                    <a:pt x="4" y="351"/>
                    <a:pt x="9" y="346"/>
                    <a:pt x="16" y="347"/>
                  </a:cubicBezTo>
                  <a:cubicBezTo>
                    <a:pt x="22" y="348"/>
                    <a:pt x="26" y="353"/>
                    <a:pt x="26" y="359"/>
                  </a:cubicBezTo>
                  <a:cubicBezTo>
                    <a:pt x="24" y="370"/>
                    <a:pt x="24" y="381"/>
                    <a:pt x="23" y="392"/>
                  </a:cubicBezTo>
                  <a:cubicBezTo>
                    <a:pt x="23" y="398"/>
                    <a:pt x="18" y="403"/>
                    <a:pt x="12" y="403"/>
                  </a:cubicBezTo>
                  <a:close/>
                  <a:moveTo>
                    <a:pt x="19" y="337"/>
                  </a:moveTo>
                  <a:cubicBezTo>
                    <a:pt x="19" y="337"/>
                    <a:pt x="18" y="336"/>
                    <a:pt x="17" y="336"/>
                  </a:cubicBezTo>
                  <a:cubicBezTo>
                    <a:pt x="11" y="335"/>
                    <a:pt x="7" y="329"/>
                    <a:pt x="8" y="323"/>
                  </a:cubicBezTo>
                  <a:cubicBezTo>
                    <a:pt x="11" y="312"/>
                    <a:pt x="13" y="301"/>
                    <a:pt x="16" y="290"/>
                  </a:cubicBezTo>
                  <a:cubicBezTo>
                    <a:pt x="18" y="284"/>
                    <a:pt x="25" y="280"/>
                    <a:pt x="31" y="282"/>
                  </a:cubicBezTo>
                  <a:cubicBezTo>
                    <a:pt x="37" y="284"/>
                    <a:pt x="40" y="290"/>
                    <a:pt x="38" y="296"/>
                  </a:cubicBezTo>
                  <a:cubicBezTo>
                    <a:pt x="35" y="306"/>
                    <a:pt x="33" y="317"/>
                    <a:pt x="31" y="327"/>
                  </a:cubicBezTo>
                  <a:cubicBezTo>
                    <a:pt x="29" y="333"/>
                    <a:pt x="25" y="337"/>
                    <a:pt x="19" y="337"/>
                  </a:cubicBezTo>
                  <a:close/>
                  <a:moveTo>
                    <a:pt x="38" y="272"/>
                  </a:moveTo>
                  <a:cubicBezTo>
                    <a:pt x="37" y="272"/>
                    <a:pt x="35" y="272"/>
                    <a:pt x="34" y="272"/>
                  </a:cubicBezTo>
                  <a:cubicBezTo>
                    <a:pt x="28" y="269"/>
                    <a:pt x="25" y="263"/>
                    <a:pt x="27" y="257"/>
                  </a:cubicBezTo>
                  <a:cubicBezTo>
                    <a:pt x="32" y="246"/>
                    <a:pt x="36" y="236"/>
                    <a:pt x="41" y="226"/>
                  </a:cubicBezTo>
                  <a:cubicBezTo>
                    <a:pt x="44" y="220"/>
                    <a:pt x="51" y="218"/>
                    <a:pt x="56" y="220"/>
                  </a:cubicBezTo>
                  <a:cubicBezTo>
                    <a:pt x="62" y="223"/>
                    <a:pt x="64" y="230"/>
                    <a:pt x="62" y="236"/>
                  </a:cubicBezTo>
                  <a:cubicBezTo>
                    <a:pt x="57" y="245"/>
                    <a:pt x="53" y="255"/>
                    <a:pt x="49" y="265"/>
                  </a:cubicBezTo>
                  <a:cubicBezTo>
                    <a:pt x="47" y="270"/>
                    <a:pt x="43" y="272"/>
                    <a:pt x="38" y="272"/>
                  </a:cubicBezTo>
                  <a:close/>
                  <a:moveTo>
                    <a:pt x="67" y="213"/>
                  </a:moveTo>
                  <a:cubicBezTo>
                    <a:pt x="65" y="213"/>
                    <a:pt x="63" y="212"/>
                    <a:pt x="61" y="211"/>
                  </a:cubicBezTo>
                  <a:cubicBezTo>
                    <a:pt x="56" y="208"/>
                    <a:pt x="54" y="201"/>
                    <a:pt x="58" y="195"/>
                  </a:cubicBezTo>
                  <a:cubicBezTo>
                    <a:pt x="63" y="186"/>
                    <a:pt x="70" y="176"/>
                    <a:pt x="76" y="167"/>
                  </a:cubicBezTo>
                  <a:cubicBezTo>
                    <a:pt x="80" y="162"/>
                    <a:pt x="87" y="160"/>
                    <a:pt x="92" y="164"/>
                  </a:cubicBezTo>
                  <a:cubicBezTo>
                    <a:pt x="97" y="168"/>
                    <a:pt x="98" y="175"/>
                    <a:pt x="95" y="180"/>
                  </a:cubicBezTo>
                  <a:cubicBezTo>
                    <a:pt x="89" y="189"/>
                    <a:pt x="83" y="198"/>
                    <a:pt x="77" y="207"/>
                  </a:cubicBezTo>
                  <a:cubicBezTo>
                    <a:pt x="75" y="211"/>
                    <a:pt x="71" y="213"/>
                    <a:pt x="67" y="213"/>
                  </a:cubicBezTo>
                  <a:close/>
                  <a:moveTo>
                    <a:pt x="106" y="158"/>
                  </a:moveTo>
                  <a:cubicBezTo>
                    <a:pt x="104" y="158"/>
                    <a:pt x="101" y="157"/>
                    <a:pt x="99" y="156"/>
                  </a:cubicBezTo>
                  <a:cubicBezTo>
                    <a:pt x="94" y="152"/>
                    <a:pt x="94" y="144"/>
                    <a:pt x="98" y="140"/>
                  </a:cubicBezTo>
                  <a:cubicBezTo>
                    <a:pt x="105" y="131"/>
                    <a:pt x="113" y="122"/>
                    <a:pt x="121" y="114"/>
                  </a:cubicBezTo>
                  <a:cubicBezTo>
                    <a:pt x="125" y="110"/>
                    <a:pt x="133" y="110"/>
                    <a:pt x="137" y="115"/>
                  </a:cubicBezTo>
                  <a:cubicBezTo>
                    <a:pt x="141" y="119"/>
                    <a:pt x="141" y="126"/>
                    <a:pt x="137" y="131"/>
                  </a:cubicBezTo>
                  <a:cubicBezTo>
                    <a:pt x="129" y="138"/>
                    <a:pt x="122" y="146"/>
                    <a:pt x="115" y="154"/>
                  </a:cubicBezTo>
                  <a:cubicBezTo>
                    <a:pt x="113" y="157"/>
                    <a:pt x="109" y="158"/>
                    <a:pt x="106" y="158"/>
                  </a:cubicBezTo>
                  <a:close/>
                  <a:moveTo>
                    <a:pt x="154" y="111"/>
                  </a:moveTo>
                  <a:cubicBezTo>
                    <a:pt x="150" y="111"/>
                    <a:pt x="147" y="110"/>
                    <a:pt x="145" y="107"/>
                  </a:cubicBezTo>
                  <a:cubicBezTo>
                    <a:pt x="141" y="103"/>
                    <a:pt x="142" y="95"/>
                    <a:pt x="146" y="91"/>
                  </a:cubicBezTo>
                  <a:cubicBezTo>
                    <a:pt x="155" y="84"/>
                    <a:pt x="164" y="77"/>
                    <a:pt x="174" y="71"/>
                  </a:cubicBezTo>
                  <a:cubicBezTo>
                    <a:pt x="179" y="67"/>
                    <a:pt x="186" y="68"/>
                    <a:pt x="190" y="73"/>
                  </a:cubicBezTo>
                  <a:cubicBezTo>
                    <a:pt x="193" y="79"/>
                    <a:pt x="192" y="86"/>
                    <a:pt x="187" y="89"/>
                  </a:cubicBezTo>
                  <a:cubicBezTo>
                    <a:pt x="178" y="95"/>
                    <a:pt x="169" y="102"/>
                    <a:pt x="161" y="109"/>
                  </a:cubicBezTo>
                  <a:cubicBezTo>
                    <a:pt x="159" y="111"/>
                    <a:pt x="156" y="111"/>
                    <a:pt x="154" y="111"/>
                  </a:cubicBezTo>
                  <a:close/>
                  <a:moveTo>
                    <a:pt x="208" y="73"/>
                  </a:moveTo>
                  <a:cubicBezTo>
                    <a:pt x="205" y="73"/>
                    <a:pt x="201" y="71"/>
                    <a:pt x="199" y="68"/>
                  </a:cubicBezTo>
                  <a:cubicBezTo>
                    <a:pt x="195" y="62"/>
                    <a:pt x="197" y="55"/>
                    <a:pt x="203" y="52"/>
                  </a:cubicBezTo>
                  <a:cubicBezTo>
                    <a:pt x="213" y="46"/>
                    <a:pt x="223" y="41"/>
                    <a:pt x="233" y="36"/>
                  </a:cubicBezTo>
                  <a:cubicBezTo>
                    <a:pt x="239" y="34"/>
                    <a:pt x="246" y="36"/>
                    <a:pt x="248" y="42"/>
                  </a:cubicBezTo>
                  <a:cubicBezTo>
                    <a:pt x="251" y="47"/>
                    <a:pt x="249" y="54"/>
                    <a:pt x="243" y="57"/>
                  </a:cubicBezTo>
                  <a:cubicBezTo>
                    <a:pt x="233" y="61"/>
                    <a:pt x="223" y="66"/>
                    <a:pt x="214" y="72"/>
                  </a:cubicBezTo>
                  <a:cubicBezTo>
                    <a:pt x="212" y="73"/>
                    <a:pt x="210" y="73"/>
                    <a:pt x="208" y="73"/>
                  </a:cubicBezTo>
                  <a:close/>
                  <a:moveTo>
                    <a:pt x="269" y="45"/>
                  </a:moveTo>
                  <a:cubicBezTo>
                    <a:pt x="264" y="45"/>
                    <a:pt x="260" y="42"/>
                    <a:pt x="258" y="38"/>
                  </a:cubicBezTo>
                  <a:cubicBezTo>
                    <a:pt x="256" y="32"/>
                    <a:pt x="259" y="25"/>
                    <a:pt x="265" y="23"/>
                  </a:cubicBezTo>
                  <a:cubicBezTo>
                    <a:pt x="276" y="19"/>
                    <a:pt x="287" y="16"/>
                    <a:pt x="298" y="13"/>
                  </a:cubicBezTo>
                  <a:cubicBezTo>
                    <a:pt x="304" y="11"/>
                    <a:pt x="310" y="15"/>
                    <a:pt x="312" y="21"/>
                  </a:cubicBezTo>
                  <a:cubicBezTo>
                    <a:pt x="313" y="27"/>
                    <a:pt x="310" y="33"/>
                    <a:pt x="304" y="34"/>
                  </a:cubicBezTo>
                  <a:cubicBezTo>
                    <a:pt x="293" y="37"/>
                    <a:pt x="283" y="41"/>
                    <a:pt x="273" y="44"/>
                  </a:cubicBezTo>
                  <a:cubicBezTo>
                    <a:pt x="271" y="45"/>
                    <a:pt x="270" y="45"/>
                    <a:pt x="269" y="45"/>
                  </a:cubicBezTo>
                  <a:close/>
                  <a:moveTo>
                    <a:pt x="333" y="27"/>
                  </a:moveTo>
                  <a:cubicBezTo>
                    <a:pt x="328" y="27"/>
                    <a:pt x="323" y="24"/>
                    <a:pt x="322" y="18"/>
                  </a:cubicBezTo>
                  <a:cubicBezTo>
                    <a:pt x="321" y="12"/>
                    <a:pt x="325" y="6"/>
                    <a:pt x="331" y="5"/>
                  </a:cubicBezTo>
                  <a:cubicBezTo>
                    <a:pt x="342" y="3"/>
                    <a:pt x="354" y="1"/>
                    <a:pt x="365" y="0"/>
                  </a:cubicBezTo>
                  <a:cubicBezTo>
                    <a:pt x="371" y="0"/>
                    <a:pt x="377" y="4"/>
                    <a:pt x="378" y="10"/>
                  </a:cubicBezTo>
                  <a:cubicBezTo>
                    <a:pt x="378" y="17"/>
                    <a:pt x="374" y="22"/>
                    <a:pt x="367" y="23"/>
                  </a:cubicBezTo>
                  <a:cubicBezTo>
                    <a:pt x="357" y="24"/>
                    <a:pt x="346" y="25"/>
                    <a:pt x="335" y="27"/>
                  </a:cubicBezTo>
                  <a:cubicBezTo>
                    <a:pt x="335" y="27"/>
                    <a:pt x="334" y="27"/>
                    <a:pt x="333" y="27"/>
                  </a:cubicBezTo>
                  <a:close/>
                </a:path>
              </a:pathLst>
            </a:custGeom>
            <a:solidFill>
              <a:srgbClr val="DCDBDB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71" name="işḷîḍé">
              <a:extLst>
                <a:ext uri="{FF2B5EF4-FFF2-40B4-BE49-F238E27FC236}">
                  <a16:creationId xmlns="" xmlns:a16="http://schemas.microsoft.com/office/drawing/2014/main" id="{E3081AE6-8D94-4EAC-A9CF-071913A194C1}"/>
                </a:ext>
              </a:extLst>
            </p:cNvPr>
            <p:cNvSpPr/>
            <p:nvPr/>
          </p:nvSpPr>
          <p:spPr bwMode="auto">
            <a:xfrm>
              <a:off x="3197903" y="3158072"/>
              <a:ext cx="88695" cy="101835"/>
            </a:xfrm>
            <a:custGeom>
              <a:avLst/>
              <a:gdLst/>
              <a:ahLst/>
              <a:cxnLst>
                <a:cxn ang="0">
                  <a:pos x="32" y="52"/>
                </a:cxn>
                <a:cxn ang="0">
                  <a:pos x="23" y="47"/>
                </a:cxn>
                <a:cxn ang="0">
                  <a:pos x="14" y="33"/>
                </a:cxn>
                <a:cxn ang="0">
                  <a:pos x="13" y="33"/>
                </a:cxn>
                <a:cxn ang="0">
                  <a:pos x="4" y="19"/>
                </a:cxn>
                <a:cxn ang="0">
                  <a:pos x="6" y="3"/>
                </a:cxn>
                <a:cxn ang="0">
                  <a:pos x="22" y="6"/>
                </a:cxn>
                <a:cxn ang="0">
                  <a:pos x="32" y="19"/>
                </a:cxn>
                <a:cxn ang="0">
                  <a:pos x="32" y="20"/>
                </a:cxn>
                <a:cxn ang="0">
                  <a:pos x="42" y="34"/>
                </a:cxn>
                <a:cxn ang="0">
                  <a:pos x="39" y="50"/>
                </a:cxn>
                <a:cxn ang="0">
                  <a:pos x="32" y="52"/>
                </a:cxn>
              </a:cxnLst>
              <a:rect l="0" t="0" r="r" b="b"/>
              <a:pathLst>
                <a:path w="45" h="52">
                  <a:moveTo>
                    <a:pt x="32" y="52"/>
                  </a:moveTo>
                  <a:cubicBezTo>
                    <a:pt x="29" y="52"/>
                    <a:pt x="25" y="50"/>
                    <a:pt x="23" y="47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3" y="33"/>
                    <a:pt x="13" y="33"/>
                  </a:cubicBezTo>
                  <a:cubicBezTo>
                    <a:pt x="10" y="28"/>
                    <a:pt x="7" y="24"/>
                    <a:pt x="4" y="19"/>
                  </a:cubicBezTo>
                  <a:cubicBezTo>
                    <a:pt x="0" y="14"/>
                    <a:pt x="1" y="7"/>
                    <a:pt x="6" y="3"/>
                  </a:cubicBezTo>
                  <a:cubicBezTo>
                    <a:pt x="11" y="0"/>
                    <a:pt x="18" y="1"/>
                    <a:pt x="22" y="6"/>
                  </a:cubicBezTo>
                  <a:cubicBezTo>
                    <a:pt x="25" y="10"/>
                    <a:pt x="29" y="15"/>
                    <a:pt x="32" y="19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5" y="39"/>
                    <a:pt x="44" y="46"/>
                    <a:pt x="39" y="50"/>
                  </a:cubicBezTo>
                  <a:cubicBezTo>
                    <a:pt x="37" y="51"/>
                    <a:pt x="35" y="52"/>
                    <a:pt x="32" y="52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72" name="íSlíďé">
              <a:extLst>
                <a:ext uri="{FF2B5EF4-FFF2-40B4-BE49-F238E27FC236}">
                  <a16:creationId xmlns="" xmlns:a16="http://schemas.microsoft.com/office/drawing/2014/main" id="{DBC76425-C435-4C6D-BE8B-3841F2C98B36}"/>
                </a:ext>
              </a:extLst>
            </p:cNvPr>
            <p:cNvSpPr/>
            <p:nvPr/>
          </p:nvSpPr>
          <p:spPr bwMode="auto">
            <a:xfrm>
              <a:off x="2256746" y="3266478"/>
              <a:ext cx="2179606" cy="2067916"/>
            </a:xfrm>
            <a:custGeom>
              <a:avLst/>
              <a:gdLst/>
              <a:ahLst/>
              <a:cxnLst>
                <a:cxn ang="0">
                  <a:pos x="939" y="1027"/>
                </a:cxn>
                <a:cxn ang="0">
                  <a:pos x="939" y="1050"/>
                </a:cxn>
                <a:cxn ang="0">
                  <a:pos x="1017" y="1018"/>
                </a:cxn>
                <a:cxn ang="0">
                  <a:pos x="871" y="1036"/>
                </a:cxn>
                <a:cxn ang="0">
                  <a:pos x="872" y="1011"/>
                </a:cxn>
                <a:cxn ang="0">
                  <a:pos x="1027" y="1012"/>
                </a:cxn>
                <a:cxn ang="0">
                  <a:pos x="1042" y="1014"/>
                </a:cxn>
                <a:cxn ang="0">
                  <a:pos x="776" y="971"/>
                </a:cxn>
                <a:cxn ang="0">
                  <a:pos x="756" y="972"/>
                </a:cxn>
                <a:cxn ang="0">
                  <a:pos x="762" y="950"/>
                </a:cxn>
                <a:cxn ang="0">
                  <a:pos x="1068" y="948"/>
                </a:cxn>
                <a:cxn ang="0">
                  <a:pos x="1078" y="965"/>
                </a:cxn>
                <a:cxn ang="0">
                  <a:pos x="672" y="901"/>
                </a:cxn>
                <a:cxn ang="0">
                  <a:pos x="632" y="905"/>
                </a:cxn>
                <a:cxn ang="0">
                  <a:pos x="647" y="900"/>
                </a:cxn>
                <a:cxn ang="0">
                  <a:pos x="1085" y="881"/>
                </a:cxn>
                <a:cxn ang="0">
                  <a:pos x="1107" y="889"/>
                </a:cxn>
                <a:cxn ang="0">
                  <a:pos x="538" y="840"/>
                </a:cxn>
                <a:cxn ang="0">
                  <a:pos x="518" y="841"/>
                </a:cxn>
                <a:cxn ang="0">
                  <a:pos x="524" y="819"/>
                </a:cxn>
                <a:cxn ang="0">
                  <a:pos x="1059" y="799"/>
                </a:cxn>
                <a:cxn ang="0">
                  <a:pos x="1085" y="834"/>
                </a:cxn>
                <a:cxn ang="0">
                  <a:pos x="435" y="770"/>
                </a:cxn>
                <a:cxn ang="0">
                  <a:pos x="1040" y="771"/>
                </a:cxn>
                <a:cxn ang="0">
                  <a:pos x="1056" y="774"/>
                </a:cxn>
                <a:cxn ang="0">
                  <a:pos x="360" y="742"/>
                </a:cxn>
                <a:cxn ang="0">
                  <a:pos x="340" y="742"/>
                </a:cxn>
                <a:cxn ang="0">
                  <a:pos x="345" y="721"/>
                </a:cxn>
                <a:cxn ang="0">
                  <a:pos x="982" y="688"/>
                </a:cxn>
                <a:cxn ang="0">
                  <a:pos x="1011" y="720"/>
                </a:cxn>
                <a:cxn ang="0">
                  <a:pos x="256" y="672"/>
                </a:cxn>
                <a:cxn ang="0">
                  <a:pos x="216" y="676"/>
                </a:cxn>
                <a:cxn ang="0">
                  <a:pos x="231" y="671"/>
                </a:cxn>
                <a:cxn ang="0">
                  <a:pos x="947" y="616"/>
                </a:cxn>
                <a:cxn ang="0">
                  <a:pos x="162" y="644"/>
                </a:cxn>
                <a:cxn ang="0">
                  <a:pos x="167" y="623"/>
                </a:cxn>
                <a:cxn ang="0">
                  <a:pos x="67" y="594"/>
                </a:cxn>
                <a:cxn ang="0">
                  <a:pos x="102" y="611"/>
                </a:cxn>
                <a:cxn ang="0">
                  <a:pos x="924" y="563"/>
                </a:cxn>
                <a:cxn ang="0">
                  <a:pos x="37" y="577"/>
                </a:cxn>
                <a:cxn ang="0">
                  <a:pos x="53" y="573"/>
                </a:cxn>
                <a:cxn ang="0">
                  <a:pos x="870" y="505"/>
                </a:cxn>
                <a:cxn ang="0">
                  <a:pos x="857" y="498"/>
                </a:cxn>
                <a:cxn ang="0">
                  <a:pos x="866" y="480"/>
                </a:cxn>
                <a:cxn ang="0">
                  <a:pos x="790" y="409"/>
                </a:cxn>
                <a:cxn ang="0">
                  <a:pos x="818" y="442"/>
                </a:cxn>
                <a:cxn ang="0">
                  <a:pos x="770" y="341"/>
                </a:cxn>
                <a:cxn ang="0">
                  <a:pos x="732" y="326"/>
                </a:cxn>
                <a:cxn ang="0">
                  <a:pos x="748" y="329"/>
                </a:cxn>
                <a:cxn ang="0">
                  <a:pos x="677" y="227"/>
                </a:cxn>
                <a:cxn ang="0">
                  <a:pos x="664" y="219"/>
                </a:cxn>
                <a:cxn ang="0">
                  <a:pos x="674" y="202"/>
                </a:cxn>
                <a:cxn ang="0">
                  <a:pos x="597" y="131"/>
                </a:cxn>
                <a:cxn ang="0">
                  <a:pos x="626" y="164"/>
                </a:cxn>
                <a:cxn ang="0">
                  <a:pos x="578" y="62"/>
                </a:cxn>
                <a:cxn ang="0">
                  <a:pos x="540" y="47"/>
                </a:cxn>
                <a:cxn ang="0">
                  <a:pos x="555" y="50"/>
                </a:cxn>
              </a:cxnLst>
              <a:rect l="0" t="0" r="r" b="b"/>
              <a:pathLst>
                <a:path w="1107" h="1050">
                  <a:moveTo>
                    <a:pt x="939" y="1050"/>
                  </a:moveTo>
                  <a:cubicBezTo>
                    <a:pt x="928" y="1050"/>
                    <a:pt x="917" y="1049"/>
                    <a:pt x="906" y="1047"/>
                  </a:cubicBezTo>
                  <a:cubicBezTo>
                    <a:pt x="899" y="1045"/>
                    <a:pt x="895" y="1039"/>
                    <a:pt x="897" y="1033"/>
                  </a:cubicBezTo>
                  <a:cubicBezTo>
                    <a:pt x="898" y="1027"/>
                    <a:pt x="904" y="1023"/>
                    <a:pt x="910" y="1024"/>
                  </a:cubicBezTo>
                  <a:cubicBezTo>
                    <a:pt x="919" y="1026"/>
                    <a:pt x="929" y="1027"/>
                    <a:pt x="939" y="1027"/>
                  </a:cubicBezTo>
                  <a:cubicBezTo>
                    <a:pt x="940" y="1027"/>
                    <a:pt x="940" y="1027"/>
                    <a:pt x="941" y="1027"/>
                  </a:cubicBezTo>
                  <a:cubicBezTo>
                    <a:pt x="941" y="1027"/>
                    <a:pt x="941" y="1027"/>
                    <a:pt x="941" y="1027"/>
                  </a:cubicBezTo>
                  <a:cubicBezTo>
                    <a:pt x="948" y="1027"/>
                    <a:pt x="953" y="1032"/>
                    <a:pt x="953" y="1038"/>
                  </a:cubicBezTo>
                  <a:cubicBezTo>
                    <a:pt x="953" y="1045"/>
                    <a:pt x="948" y="1050"/>
                    <a:pt x="942" y="1050"/>
                  </a:cubicBezTo>
                  <a:cubicBezTo>
                    <a:pt x="941" y="1050"/>
                    <a:pt x="940" y="1050"/>
                    <a:pt x="939" y="1050"/>
                  </a:cubicBezTo>
                  <a:close/>
                  <a:moveTo>
                    <a:pt x="975" y="1046"/>
                  </a:moveTo>
                  <a:cubicBezTo>
                    <a:pt x="970" y="1046"/>
                    <a:pt x="965" y="1042"/>
                    <a:pt x="964" y="1037"/>
                  </a:cubicBezTo>
                  <a:cubicBezTo>
                    <a:pt x="963" y="1031"/>
                    <a:pt x="966" y="1025"/>
                    <a:pt x="972" y="1023"/>
                  </a:cubicBezTo>
                  <a:cubicBezTo>
                    <a:pt x="983" y="1021"/>
                    <a:pt x="993" y="1017"/>
                    <a:pt x="1002" y="1013"/>
                  </a:cubicBezTo>
                  <a:cubicBezTo>
                    <a:pt x="1008" y="1010"/>
                    <a:pt x="1014" y="1013"/>
                    <a:pt x="1017" y="1018"/>
                  </a:cubicBezTo>
                  <a:cubicBezTo>
                    <a:pt x="1020" y="1024"/>
                    <a:pt x="1017" y="1031"/>
                    <a:pt x="1012" y="1033"/>
                  </a:cubicBezTo>
                  <a:cubicBezTo>
                    <a:pt x="1001" y="1039"/>
                    <a:pt x="989" y="1043"/>
                    <a:pt x="978" y="1045"/>
                  </a:cubicBezTo>
                  <a:cubicBezTo>
                    <a:pt x="977" y="1046"/>
                    <a:pt x="976" y="1046"/>
                    <a:pt x="975" y="1046"/>
                  </a:cubicBezTo>
                  <a:close/>
                  <a:moveTo>
                    <a:pt x="876" y="1037"/>
                  </a:moveTo>
                  <a:cubicBezTo>
                    <a:pt x="874" y="1037"/>
                    <a:pt x="873" y="1036"/>
                    <a:pt x="871" y="1036"/>
                  </a:cubicBezTo>
                  <a:cubicBezTo>
                    <a:pt x="868" y="1034"/>
                    <a:pt x="865" y="1033"/>
                    <a:pt x="862" y="1031"/>
                  </a:cubicBezTo>
                  <a:cubicBezTo>
                    <a:pt x="862" y="1031"/>
                    <a:pt x="861" y="1031"/>
                    <a:pt x="840" y="1019"/>
                  </a:cubicBezTo>
                  <a:cubicBezTo>
                    <a:pt x="835" y="1016"/>
                    <a:pt x="833" y="1009"/>
                    <a:pt x="836" y="1004"/>
                  </a:cubicBezTo>
                  <a:cubicBezTo>
                    <a:pt x="839" y="998"/>
                    <a:pt x="845" y="996"/>
                    <a:pt x="851" y="999"/>
                  </a:cubicBezTo>
                  <a:cubicBezTo>
                    <a:pt x="869" y="1009"/>
                    <a:pt x="872" y="1011"/>
                    <a:pt x="872" y="1011"/>
                  </a:cubicBezTo>
                  <a:cubicBezTo>
                    <a:pt x="875" y="1012"/>
                    <a:pt x="878" y="1014"/>
                    <a:pt x="880" y="1015"/>
                  </a:cubicBezTo>
                  <a:cubicBezTo>
                    <a:pt x="886" y="1017"/>
                    <a:pt x="889" y="1024"/>
                    <a:pt x="886" y="1030"/>
                  </a:cubicBezTo>
                  <a:cubicBezTo>
                    <a:pt x="884" y="1034"/>
                    <a:pt x="880" y="1037"/>
                    <a:pt x="876" y="1037"/>
                  </a:cubicBezTo>
                  <a:close/>
                  <a:moveTo>
                    <a:pt x="1036" y="1017"/>
                  </a:moveTo>
                  <a:cubicBezTo>
                    <a:pt x="1032" y="1017"/>
                    <a:pt x="1029" y="1015"/>
                    <a:pt x="1027" y="1012"/>
                  </a:cubicBezTo>
                  <a:cubicBezTo>
                    <a:pt x="1023" y="1007"/>
                    <a:pt x="1024" y="1000"/>
                    <a:pt x="1029" y="996"/>
                  </a:cubicBezTo>
                  <a:cubicBezTo>
                    <a:pt x="1037" y="990"/>
                    <a:pt x="1044" y="983"/>
                    <a:pt x="1051" y="974"/>
                  </a:cubicBezTo>
                  <a:cubicBezTo>
                    <a:pt x="1055" y="970"/>
                    <a:pt x="1062" y="969"/>
                    <a:pt x="1067" y="973"/>
                  </a:cubicBezTo>
                  <a:cubicBezTo>
                    <a:pt x="1072" y="977"/>
                    <a:pt x="1072" y="984"/>
                    <a:pt x="1068" y="989"/>
                  </a:cubicBezTo>
                  <a:cubicBezTo>
                    <a:pt x="1061" y="998"/>
                    <a:pt x="1052" y="1007"/>
                    <a:pt x="1042" y="1014"/>
                  </a:cubicBezTo>
                  <a:cubicBezTo>
                    <a:pt x="1040" y="1016"/>
                    <a:pt x="1038" y="1017"/>
                    <a:pt x="1036" y="1017"/>
                  </a:cubicBezTo>
                  <a:close/>
                  <a:moveTo>
                    <a:pt x="816" y="1004"/>
                  </a:moveTo>
                  <a:cubicBezTo>
                    <a:pt x="814" y="1004"/>
                    <a:pt x="812" y="1004"/>
                    <a:pt x="810" y="1003"/>
                  </a:cubicBezTo>
                  <a:cubicBezTo>
                    <a:pt x="780" y="986"/>
                    <a:pt x="780" y="986"/>
                    <a:pt x="780" y="986"/>
                  </a:cubicBezTo>
                  <a:cubicBezTo>
                    <a:pt x="775" y="983"/>
                    <a:pt x="773" y="977"/>
                    <a:pt x="776" y="971"/>
                  </a:cubicBezTo>
                  <a:cubicBezTo>
                    <a:pt x="779" y="966"/>
                    <a:pt x="786" y="964"/>
                    <a:pt x="791" y="967"/>
                  </a:cubicBezTo>
                  <a:cubicBezTo>
                    <a:pt x="821" y="983"/>
                    <a:pt x="821" y="983"/>
                    <a:pt x="821" y="983"/>
                  </a:cubicBezTo>
                  <a:cubicBezTo>
                    <a:pt x="827" y="986"/>
                    <a:pt x="829" y="993"/>
                    <a:pt x="826" y="998"/>
                  </a:cubicBezTo>
                  <a:cubicBezTo>
                    <a:pt x="824" y="1002"/>
                    <a:pt x="820" y="1004"/>
                    <a:pt x="816" y="1004"/>
                  </a:cubicBezTo>
                  <a:close/>
                  <a:moveTo>
                    <a:pt x="756" y="972"/>
                  </a:moveTo>
                  <a:cubicBezTo>
                    <a:pt x="754" y="972"/>
                    <a:pt x="752" y="971"/>
                    <a:pt x="751" y="970"/>
                  </a:cubicBezTo>
                  <a:cubicBezTo>
                    <a:pt x="721" y="954"/>
                    <a:pt x="721" y="954"/>
                    <a:pt x="721" y="954"/>
                  </a:cubicBezTo>
                  <a:cubicBezTo>
                    <a:pt x="715" y="951"/>
                    <a:pt x="713" y="944"/>
                    <a:pt x="716" y="938"/>
                  </a:cubicBezTo>
                  <a:cubicBezTo>
                    <a:pt x="719" y="933"/>
                    <a:pt x="726" y="931"/>
                    <a:pt x="732" y="934"/>
                  </a:cubicBezTo>
                  <a:cubicBezTo>
                    <a:pt x="762" y="950"/>
                    <a:pt x="762" y="950"/>
                    <a:pt x="762" y="950"/>
                  </a:cubicBezTo>
                  <a:cubicBezTo>
                    <a:pt x="767" y="953"/>
                    <a:pt x="769" y="960"/>
                    <a:pt x="766" y="966"/>
                  </a:cubicBezTo>
                  <a:cubicBezTo>
                    <a:pt x="764" y="969"/>
                    <a:pt x="760" y="972"/>
                    <a:pt x="756" y="972"/>
                  </a:cubicBezTo>
                  <a:close/>
                  <a:moveTo>
                    <a:pt x="1078" y="965"/>
                  </a:moveTo>
                  <a:cubicBezTo>
                    <a:pt x="1077" y="965"/>
                    <a:pt x="1075" y="964"/>
                    <a:pt x="1073" y="964"/>
                  </a:cubicBezTo>
                  <a:cubicBezTo>
                    <a:pt x="1068" y="961"/>
                    <a:pt x="1065" y="954"/>
                    <a:pt x="1068" y="948"/>
                  </a:cubicBezTo>
                  <a:cubicBezTo>
                    <a:pt x="1073" y="939"/>
                    <a:pt x="1077" y="929"/>
                    <a:pt x="1080" y="919"/>
                  </a:cubicBezTo>
                  <a:cubicBezTo>
                    <a:pt x="1081" y="913"/>
                    <a:pt x="1088" y="910"/>
                    <a:pt x="1094" y="911"/>
                  </a:cubicBezTo>
                  <a:cubicBezTo>
                    <a:pt x="1100" y="913"/>
                    <a:pt x="1103" y="919"/>
                    <a:pt x="1102" y="925"/>
                  </a:cubicBezTo>
                  <a:cubicBezTo>
                    <a:pt x="1098" y="937"/>
                    <a:pt x="1094" y="948"/>
                    <a:pt x="1088" y="959"/>
                  </a:cubicBezTo>
                  <a:cubicBezTo>
                    <a:pt x="1086" y="963"/>
                    <a:pt x="1082" y="965"/>
                    <a:pt x="1078" y="965"/>
                  </a:cubicBezTo>
                  <a:close/>
                  <a:moveTo>
                    <a:pt x="697" y="939"/>
                  </a:moveTo>
                  <a:cubicBezTo>
                    <a:pt x="695" y="939"/>
                    <a:pt x="693" y="938"/>
                    <a:pt x="691" y="937"/>
                  </a:cubicBezTo>
                  <a:cubicBezTo>
                    <a:pt x="661" y="921"/>
                    <a:pt x="661" y="921"/>
                    <a:pt x="661" y="921"/>
                  </a:cubicBezTo>
                  <a:cubicBezTo>
                    <a:pt x="656" y="918"/>
                    <a:pt x="654" y="911"/>
                    <a:pt x="657" y="906"/>
                  </a:cubicBezTo>
                  <a:cubicBezTo>
                    <a:pt x="660" y="900"/>
                    <a:pt x="667" y="898"/>
                    <a:pt x="672" y="901"/>
                  </a:cubicBezTo>
                  <a:cubicBezTo>
                    <a:pt x="702" y="918"/>
                    <a:pt x="702" y="918"/>
                    <a:pt x="702" y="918"/>
                  </a:cubicBezTo>
                  <a:cubicBezTo>
                    <a:pt x="708" y="921"/>
                    <a:pt x="710" y="927"/>
                    <a:pt x="707" y="933"/>
                  </a:cubicBezTo>
                  <a:cubicBezTo>
                    <a:pt x="704" y="937"/>
                    <a:pt x="701" y="939"/>
                    <a:pt x="697" y="939"/>
                  </a:cubicBezTo>
                  <a:close/>
                  <a:moveTo>
                    <a:pt x="637" y="906"/>
                  </a:moveTo>
                  <a:cubicBezTo>
                    <a:pt x="635" y="906"/>
                    <a:pt x="633" y="906"/>
                    <a:pt x="632" y="905"/>
                  </a:cubicBezTo>
                  <a:cubicBezTo>
                    <a:pt x="602" y="888"/>
                    <a:pt x="602" y="888"/>
                    <a:pt x="602" y="888"/>
                  </a:cubicBezTo>
                  <a:cubicBezTo>
                    <a:pt x="596" y="885"/>
                    <a:pt x="594" y="878"/>
                    <a:pt x="598" y="873"/>
                  </a:cubicBezTo>
                  <a:cubicBezTo>
                    <a:pt x="601" y="867"/>
                    <a:pt x="607" y="865"/>
                    <a:pt x="613" y="868"/>
                  </a:cubicBezTo>
                  <a:cubicBezTo>
                    <a:pt x="643" y="885"/>
                    <a:pt x="643" y="885"/>
                    <a:pt x="643" y="885"/>
                  </a:cubicBezTo>
                  <a:cubicBezTo>
                    <a:pt x="648" y="888"/>
                    <a:pt x="650" y="895"/>
                    <a:pt x="647" y="900"/>
                  </a:cubicBezTo>
                  <a:cubicBezTo>
                    <a:pt x="645" y="904"/>
                    <a:pt x="641" y="906"/>
                    <a:pt x="637" y="906"/>
                  </a:cubicBezTo>
                  <a:close/>
                  <a:moveTo>
                    <a:pt x="1096" y="900"/>
                  </a:moveTo>
                  <a:cubicBezTo>
                    <a:pt x="1096" y="900"/>
                    <a:pt x="1095" y="900"/>
                    <a:pt x="1095" y="900"/>
                  </a:cubicBezTo>
                  <a:cubicBezTo>
                    <a:pt x="1089" y="900"/>
                    <a:pt x="1084" y="894"/>
                    <a:pt x="1084" y="888"/>
                  </a:cubicBezTo>
                  <a:cubicBezTo>
                    <a:pt x="1085" y="886"/>
                    <a:pt x="1085" y="883"/>
                    <a:pt x="1085" y="881"/>
                  </a:cubicBezTo>
                  <a:cubicBezTo>
                    <a:pt x="1085" y="873"/>
                    <a:pt x="1084" y="865"/>
                    <a:pt x="1083" y="857"/>
                  </a:cubicBezTo>
                  <a:cubicBezTo>
                    <a:pt x="1082" y="851"/>
                    <a:pt x="1086" y="845"/>
                    <a:pt x="1092" y="844"/>
                  </a:cubicBezTo>
                  <a:cubicBezTo>
                    <a:pt x="1098" y="843"/>
                    <a:pt x="1104" y="847"/>
                    <a:pt x="1105" y="853"/>
                  </a:cubicBezTo>
                  <a:cubicBezTo>
                    <a:pt x="1107" y="862"/>
                    <a:pt x="1107" y="872"/>
                    <a:pt x="1107" y="881"/>
                  </a:cubicBezTo>
                  <a:cubicBezTo>
                    <a:pt x="1107" y="884"/>
                    <a:pt x="1107" y="887"/>
                    <a:pt x="1107" y="889"/>
                  </a:cubicBezTo>
                  <a:cubicBezTo>
                    <a:pt x="1107" y="895"/>
                    <a:pt x="1102" y="900"/>
                    <a:pt x="1096" y="900"/>
                  </a:cubicBezTo>
                  <a:close/>
                  <a:moveTo>
                    <a:pt x="578" y="873"/>
                  </a:moveTo>
                  <a:cubicBezTo>
                    <a:pt x="576" y="873"/>
                    <a:pt x="574" y="873"/>
                    <a:pt x="572" y="872"/>
                  </a:cubicBezTo>
                  <a:cubicBezTo>
                    <a:pt x="543" y="856"/>
                    <a:pt x="543" y="856"/>
                    <a:pt x="543" y="856"/>
                  </a:cubicBezTo>
                  <a:cubicBezTo>
                    <a:pt x="537" y="853"/>
                    <a:pt x="535" y="846"/>
                    <a:pt x="538" y="840"/>
                  </a:cubicBezTo>
                  <a:cubicBezTo>
                    <a:pt x="541" y="835"/>
                    <a:pt x="548" y="833"/>
                    <a:pt x="553" y="836"/>
                  </a:cubicBezTo>
                  <a:cubicBezTo>
                    <a:pt x="583" y="852"/>
                    <a:pt x="583" y="852"/>
                    <a:pt x="583" y="852"/>
                  </a:cubicBezTo>
                  <a:cubicBezTo>
                    <a:pt x="589" y="855"/>
                    <a:pt x="591" y="862"/>
                    <a:pt x="588" y="867"/>
                  </a:cubicBezTo>
                  <a:cubicBezTo>
                    <a:pt x="586" y="871"/>
                    <a:pt x="582" y="873"/>
                    <a:pt x="578" y="873"/>
                  </a:cubicBezTo>
                  <a:close/>
                  <a:moveTo>
                    <a:pt x="518" y="841"/>
                  </a:moveTo>
                  <a:cubicBezTo>
                    <a:pt x="516" y="841"/>
                    <a:pt x="515" y="840"/>
                    <a:pt x="513" y="839"/>
                  </a:cubicBezTo>
                  <a:cubicBezTo>
                    <a:pt x="483" y="823"/>
                    <a:pt x="483" y="823"/>
                    <a:pt x="483" y="823"/>
                  </a:cubicBezTo>
                  <a:cubicBezTo>
                    <a:pt x="478" y="820"/>
                    <a:pt x="476" y="813"/>
                    <a:pt x="479" y="807"/>
                  </a:cubicBezTo>
                  <a:cubicBezTo>
                    <a:pt x="482" y="802"/>
                    <a:pt x="489" y="800"/>
                    <a:pt x="494" y="803"/>
                  </a:cubicBezTo>
                  <a:cubicBezTo>
                    <a:pt x="524" y="819"/>
                    <a:pt x="524" y="819"/>
                    <a:pt x="524" y="819"/>
                  </a:cubicBezTo>
                  <a:cubicBezTo>
                    <a:pt x="529" y="822"/>
                    <a:pt x="531" y="829"/>
                    <a:pt x="528" y="835"/>
                  </a:cubicBezTo>
                  <a:cubicBezTo>
                    <a:pt x="526" y="839"/>
                    <a:pt x="522" y="841"/>
                    <a:pt x="518" y="841"/>
                  </a:cubicBezTo>
                  <a:close/>
                  <a:moveTo>
                    <a:pt x="1085" y="834"/>
                  </a:moveTo>
                  <a:cubicBezTo>
                    <a:pt x="1080" y="834"/>
                    <a:pt x="1076" y="831"/>
                    <a:pt x="1074" y="827"/>
                  </a:cubicBezTo>
                  <a:cubicBezTo>
                    <a:pt x="1070" y="817"/>
                    <a:pt x="1065" y="808"/>
                    <a:pt x="1059" y="799"/>
                  </a:cubicBezTo>
                  <a:cubicBezTo>
                    <a:pt x="1056" y="794"/>
                    <a:pt x="1057" y="787"/>
                    <a:pt x="1062" y="783"/>
                  </a:cubicBezTo>
                  <a:cubicBezTo>
                    <a:pt x="1068" y="780"/>
                    <a:pt x="1075" y="781"/>
                    <a:pt x="1078" y="786"/>
                  </a:cubicBezTo>
                  <a:cubicBezTo>
                    <a:pt x="1085" y="796"/>
                    <a:pt x="1091" y="807"/>
                    <a:pt x="1095" y="818"/>
                  </a:cubicBezTo>
                  <a:cubicBezTo>
                    <a:pt x="1098" y="824"/>
                    <a:pt x="1095" y="831"/>
                    <a:pt x="1089" y="833"/>
                  </a:cubicBezTo>
                  <a:cubicBezTo>
                    <a:pt x="1088" y="834"/>
                    <a:pt x="1086" y="834"/>
                    <a:pt x="1085" y="834"/>
                  </a:cubicBezTo>
                  <a:close/>
                  <a:moveTo>
                    <a:pt x="459" y="808"/>
                  </a:moveTo>
                  <a:cubicBezTo>
                    <a:pt x="457" y="808"/>
                    <a:pt x="455" y="807"/>
                    <a:pt x="453" y="806"/>
                  </a:cubicBezTo>
                  <a:cubicBezTo>
                    <a:pt x="424" y="790"/>
                    <a:pt x="424" y="790"/>
                    <a:pt x="424" y="790"/>
                  </a:cubicBezTo>
                  <a:cubicBezTo>
                    <a:pt x="418" y="787"/>
                    <a:pt x="416" y="780"/>
                    <a:pt x="419" y="775"/>
                  </a:cubicBezTo>
                  <a:cubicBezTo>
                    <a:pt x="422" y="769"/>
                    <a:pt x="429" y="767"/>
                    <a:pt x="435" y="770"/>
                  </a:cubicBezTo>
                  <a:cubicBezTo>
                    <a:pt x="464" y="787"/>
                    <a:pt x="464" y="787"/>
                    <a:pt x="464" y="787"/>
                  </a:cubicBezTo>
                  <a:cubicBezTo>
                    <a:pt x="470" y="790"/>
                    <a:pt x="472" y="797"/>
                    <a:pt x="469" y="802"/>
                  </a:cubicBezTo>
                  <a:cubicBezTo>
                    <a:pt x="467" y="806"/>
                    <a:pt x="463" y="808"/>
                    <a:pt x="459" y="808"/>
                  </a:cubicBezTo>
                  <a:close/>
                  <a:moveTo>
                    <a:pt x="1050" y="776"/>
                  </a:moveTo>
                  <a:cubicBezTo>
                    <a:pt x="1046" y="776"/>
                    <a:pt x="1042" y="774"/>
                    <a:pt x="1040" y="771"/>
                  </a:cubicBezTo>
                  <a:cubicBezTo>
                    <a:pt x="1021" y="743"/>
                    <a:pt x="1021" y="743"/>
                    <a:pt x="1021" y="743"/>
                  </a:cubicBezTo>
                  <a:cubicBezTo>
                    <a:pt x="1017" y="738"/>
                    <a:pt x="1019" y="731"/>
                    <a:pt x="1024" y="728"/>
                  </a:cubicBezTo>
                  <a:cubicBezTo>
                    <a:pt x="1029" y="724"/>
                    <a:pt x="1036" y="725"/>
                    <a:pt x="1040" y="731"/>
                  </a:cubicBezTo>
                  <a:cubicBezTo>
                    <a:pt x="1059" y="758"/>
                    <a:pt x="1059" y="758"/>
                    <a:pt x="1059" y="758"/>
                  </a:cubicBezTo>
                  <a:cubicBezTo>
                    <a:pt x="1062" y="764"/>
                    <a:pt x="1061" y="771"/>
                    <a:pt x="1056" y="774"/>
                  </a:cubicBezTo>
                  <a:cubicBezTo>
                    <a:pt x="1054" y="775"/>
                    <a:pt x="1052" y="776"/>
                    <a:pt x="1050" y="776"/>
                  </a:cubicBezTo>
                  <a:close/>
                  <a:moveTo>
                    <a:pt x="399" y="775"/>
                  </a:moveTo>
                  <a:cubicBezTo>
                    <a:pt x="398" y="775"/>
                    <a:pt x="396" y="775"/>
                    <a:pt x="394" y="774"/>
                  </a:cubicBezTo>
                  <a:cubicBezTo>
                    <a:pt x="364" y="757"/>
                    <a:pt x="364" y="757"/>
                    <a:pt x="364" y="757"/>
                  </a:cubicBezTo>
                  <a:cubicBezTo>
                    <a:pt x="359" y="754"/>
                    <a:pt x="357" y="747"/>
                    <a:pt x="360" y="742"/>
                  </a:cubicBezTo>
                  <a:cubicBezTo>
                    <a:pt x="363" y="736"/>
                    <a:pt x="370" y="734"/>
                    <a:pt x="375" y="738"/>
                  </a:cubicBezTo>
                  <a:cubicBezTo>
                    <a:pt x="405" y="754"/>
                    <a:pt x="405" y="754"/>
                    <a:pt x="405" y="754"/>
                  </a:cubicBezTo>
                  <a:cubicBezTo>
                    <a:pt x="410" y="757"/>
                    <a:pt x="412" y="764"/>
                    <a:pt x="409" y="769"/>
                  </a:cubicBezTo>
                  <a:cubicBezTo>
                    <a:pt x="407" y="773"/>
                    <a:pt x="403" y="775"/>
                    <a:pt x="399" y="775"/>
                  </a:cubicBezTo>
                  <a:close/>
                  <a:moveTo>
                    <a:pt x="340" y="742"/>
                  </a:moveTo>
                  <a:cubicBezTo>
                    <a:pt x="338" y="742"/>
                    <a:pt x="336" y="742"/>
                    <a:pt x="335" y="741"/>
                  </a:cubicBezTo>
                  <a:cubicBezTo>
                    <a:pt x="305" y="725"/>
                    <a:pt x="305" y="725"/>
                    <a:pt x="305" y="725"/>
                  </a:cubicBezTo>
                  <a:cubicBezTo>
                    <a:pt x="299" y="722"/>
                    <a:pt x="297" y="715"/>
                    <a:pt x="300" y="709"/>
                  </a:cubicBezTo>
                  <a:cubicBezTo>
                    <a:pt x="303" y="704"/>
                    <a:pt x="310" y="702"/>
                    <a:pt x="316" y="705"/>
                  </a:cubicBezTo>
                  <a:cubicBezTo>
                    <a:pt x="345" y="721"/>
                    <a:pt x="345" y="721"/>
                    <a:pt x="345" y="721"/>
                  </a:cubicBezTo>
                  <a:cubicBezTo>
                    <a:pt x="351" y="724"/>
                    <a:pt x="353" y="731"/>
                    <a:pt x="350" y="737"/>
                  </a:cubicBezTo>
                  <a:cubicBezTo>
                    <a:pt x="348" y="740"/>
                    <a:pt x="344" y="742"/>
                    <a:pt x="340" y="742"/>
                  </a:cubicBezTo>
                  <a:close/>
                  <a:moveTo>
                    <a:pt x="1011" y="720"/>
                  </a:moveTo>
                  <a:cubicBezTo>
                    <a:pt x="1007" y="720"/>
                    <a:pt x="1004" y="719"/>
                    <a:pt x="1002" y="716"/>
                  </a:cubicBezTo>
                  <a:cubicBezTo>
                    <a:pt x="982" y="688"/>
                    <a:pt x="982" y="688"/>
                    <a:pt x="982" y="688"/>
                  </a:cubicBezTo>
                  <a:cubicBezTo>
                    <a:pt x="979" y="683"/>
                    <a:pt x="980" y="676"/>
                    <a:pt x="985" y="672"/>
                  </a:cubicBezTo>
                  <a:cubicBezTo>
                    <a:pt x="990" y="668"/>
                    <a:pt x="998" y="670"/>
                    <a:pt x="1001" y="675"/>
                  </a:cubicBezTo>
                  <a:cubicBezTo>
                    <a:pt x="1020" y="703"/>
                    <a:pt x="1020" y="703"/>
                    <a:pt x="1020" y="703"/>
                  </a:cubicBezTo>
                  <a:cubicBezTo>
                    <a:pt x="1024" y="708"/>
                    <a:pt x="1023" y="715"/>
                    <a:pt x="1017" y="718"/>
                  </a:cubicBezTo>
                  <a:cubicBezTo>
                    <a:pt x="1015" y="720"/>
                    <a:pt x="1013" y="720"/>
                    <a:pt x="1011" y="720"/>
                  </a:cubicBezTo>
                  <a:close/>
                  <a:moveTo>
                    <a:pt x="281" y="710"/>
                  </a:moveTo>
                  <a:cubicBezTo>
                    <a:pt x="279" y="710"/>
                    <a:pt x="277" y="709"/>
                    <a:pt x="275" y="708"/>
                  </a:cubicBezTo>
                  <a:cubicBezTo>
                    <a:pt x="245" y="692"/>
                    <a:pt x="245" y="692"/>
                    <a:pt x="245" y="692"/>
                  </a:cubicBezTo>
                  <a:cubicBezTo>
                    <a:pt x="240" y="689"/>
                    <a:pt x="238" y="682"/>
                    <a:pt x="241" y="676"/>
                  </a:cubicBezTo>
                  <a:cubicBezTo>
                    <a:pt x="244" y="671"/>
                    <a:pt x="251" y="669"/>
                    <a:pt x="256" y="672"/>
                  </a:cubicBezTo>
                  <a:cubicBezTo>
                    <a:pt x="286" y="688"/>
                    <a:pt x="286" y="688"/>
                    <a:pt x="286" y="688"/>
                  </a:cubicBezTo>
                  <a:cubicBezTo>
                    <a:pt x="292" y="691"/>
                    <a:pt x="294" y="698"/>
                    <a:pt x="291" y="704"/>
                  </a:cubicBezTo>
                  <a:cubicBezTo>
                    <a:pt x="288" y="708"/>
                    <a:pt x="285" y="710"/>
                    <a:pt x="281" y="710"/>
                  </a:cubicBezTo>
                  <a:close/>
                  <a:moveTo>
                    <a:pt x="221" y="677"/>
                  </a:moveTo>
                  <a:cubicBezTo>
                    <a:pt x="219" y="677"/>
                    <a:pt x="217" y="676"/>
                    <a:pt x="216" y="676"/>
                  </a:cubicBezTo>
                  <a:cubicBezTo>
                    <a:pt x="186" y="659"/>
                    <a:pt x="186" y="659"/>
                    <a:pt x="186" y="659"/>
                  </a:cubicBezTo>
                  <a:cubicBezTo>
                    <a:pt x="181" y="656"/>
                    <a:pt x="179" y="649"/>
                    <a:pt x="182" y="644"/>
                  </a:cubicBezTo>
                  <a:cubicBezTo>
                    <a:pt x="185" y="638"/>
                    <a:pt x="191" y="636"/>
                    <a:pt x="197" y="639"/>
                  </a:cubicBezTo>
                  <a:cubicBezTo>
                    <a:pt x="227" y="656"/>
                    <a:pt x="227" y="656"/>
                    <a:pt x="227" y="656"/>
                  </a:cubicBezTo>
                  <a:cubicBezTo>
                    <a:pt x="232" y="659"/>
                    <a:pt x="234" y="666"/>
                    <a:pt x="231" y="671"/>
                  </a:cubicBezTo>
                  <a:cubicBezTo>
                    <a:pt x="229" y="675"/>
                    <a:pt x="225" y="677"/>
                    <a:pt x="221" y="677"/>
                  </a:cubicBezTo>
                  <a:close/>
                  <a:moveTo>
                    <a:pt x="973" y="665"/>
                  </a:moveTo>
                  <a:cubicBezTo>
                    <a:pt x="969" y="665"/>
                    <a:pt x="965" y="663"/>
                    <a:pt x="963" y="660"/>
                  </a:cubicBezTo>
                  <a:cubicBezTo>
                    <a:pt x="944" y="632"/>
                    <a:pt x="944" y="632"/>
                    <a:pt x="944" y="632"/>
                  </a:cubicBezTo>
                  <a:cubicBezTo>
                    <a:pt x="940" y="627"/>
                    <a:pt x="942" y="620"/>
                    <a:pt x="947" y="616"/>
                  </a:cubicBezTo>
                  <a:cubicBezTo>
                    <a:pt x="952" y="613"/>
                    <a:pt x="959" y="614"/>
                    <a:pt x="963" y="619"/>
                  </a:cubicBezTo>
                  <a:cubicBezTo>
                    <a:pt x="982" y="647"/>
                    <a:pt x="982" y="647"/>
                    <a:pt x="982" y="647"/>
                  </a:cubicBezTo>
                  <a:cubicBezTo>
                    <a:pt x="985" y="652"/>
                    <a:pt x="984" y="659"/>
                    <a:pt x="979" y="663"/>
                  </a:cubicBezTo>
                  <a:cubicBezTo>
                    <a:pt x="977" y="664"/>
                    <a:pt x="975" y="665"/>
                    <a:pt x="973" y="665"/>
                  </a:cubicBezTo>
                  <a:close/>
                  <a:moveTo>
                    <a:pt x="162" y="644"/>
                  </a:moveTo>
                  <a:cubicBezTo>
                    <a:pt x="160" y="644"/>
                    <a:pt x="158" y="644"/>
                    <a:pt x="156" y="643"/>
                  </a:cubicBezTo>
                  <a:cubicBezTo>
                    <a:pt x="127" y="626"/>
                    <a:pt x="127" y="626"/>
                    <a:pt x="127" y="626"/>
                  </a:cubicBezTo>
                  <a:cubicBezTo>
                    <a:pt x="121" y="623"/>
                    <a:pt x="119" y="616"/>
                    <a:pt x="122" y="611"/>
                  </a:cubicBezTo>
                  <a:cubicBezTo>
                    <a:pt x="125" y="605"/>
                    <a:pt x="132" y="604"/>
                    <a:pt x="138" y="607"/>
                  </a:cubicBezTo>
                  <a:cubicBezTo>
                    <a:pt x="167" y="623"/>
                    <a:pt x="167" y="623"/>
                    <a:pt x="167" y="623"/>
                  </a:cubicBezTo>
                  <a:cubicBezTo>
                    <a:pt x="173" y="626"/>
                    <a:pt x="175" y="633"/>
                    <a:pt x="172" y="638"/>
                  </a:cubicBezTo>
                  <a:cubicBezTo>
                    <a:pt x="170" y="642"/>
                    <a:pt x="166" y="644"/>
                    <a:pt x="162" y="644"/>
                  </a:cubicBezTo>
                  <a:close/>
                  <a:moveTo>
                    <a:pt x="102" y="611"/>
                  </a:moveTo>
                  <a:cubicBezTo>
                    <a:pt x="100" y="611"/>
                    <a:pt x="99" y="611"/>
                    <a:pt x="97" y="610"/>
                  </a:cubicBezTo>
                  <a:cubicBezTo>
                    <a:pt x="67" y="594"/>
                    <a:pt x="67" y="594"/>
                    <a:pt x="67" y="594"/>
                  </a:cubicBezTo>
                  <a:cubicBezTo>
                    <a:pt x="62" y="591"/>
                    <a:pt x="60" y="584"/>
                    <a:pt x="63" y="578"/>
                  </a:cubicBezTo>
                  <a:cubicBezTo>
                    <a:pt x="66" y="573"/>
                    <a:pt x="73" y="571"/>
                    <a:pt x="78" y="574"/>
                  </a:cubicBezTo>
                  <a:cubicBezTo>
                    <a:pt x="108" y="590"/>
                    <a:pt x="108" y="590"/>
                    <a:pt x="108" y="590"/>
                  </a:cubicBezTo>
                  <a:cubicBezTo>
                    <a:pt x="113" y="593"/>
                    <a:pt x="115" y="600"/>
                    <a:pt x="112" y="606"/>
                  </a:cubicBezTo>
                  <a:cubicBezTo>
                    <a:pt x="110" y="609"/>
                    <a:pt x="106" y="611"/>
                    <a:pt x="102" y="611"/>
                  </a:cubicBezTo>
                  <a:close/>
                  <a:moveTo>
                    <a:pt x="934" y="609"/>
                  </a:moveTo>
                  <a:cubicBezTo>
                    <a:pt x="930" y="609"/>
                    <a:pt x="927" y="607"/>
                    <a:pt x="925" y="604"/>
                  </a:cubicBezTo>
                  <a:cubicBezTo>
                    <a:pt x="905" y="576"/>
                    <a:pt x="905" y="576"/>
                    <a:pt x="905" y="576"/>
                  </a:cubicBezTo>
                  <a:cubicBezTo>
                    <a:pt x="902" y="571"/>
                    <a:pt x="903" y="564"/>
                    <a:pt x="908" y="561"/>
                  </a:cubicBezTo>
                  <a:cubicBezTo>
                    <a:pt x="913" y="557"/>
                    <a:pt x="921" y="558"/>
                    <a:pt x="924" y="563"/>
                  </a:cubicBezTo>
                  <a:cubicBezTo>
                    <a:pt x="943" y="591"/>
                    <a:pt x="943" y="591"/>
                    <a:pt x="943" y="591"/>
                  </a:cubicBezTo>
                  <a:cubicBezTo>
                    <a:pt x="947" y="596"/>
                    <a:pt x="946" y="604"/>
                    <a:pt x="940" y="607"/>
                  </a:cubicBezTo>
                  <a:cubicBezTo>
                    <a:pt x="938" y="608"/>
                    <a:pt x="936" y="609"/>
                    <a:pt x="934" y="609"/>
                  </a:cubicBezTo>
                  <a:close/>
                  <a:moveTo>
                    <a:pt x="43" y="579"/>
                  </a:moveTo>
                  <a:cubicBezTo>
                    <a:pt x="41" y="579"/>
                    <a:pt x="39" y="578"/>
                    <a:pt x="37" y="577"/>
                  </a:cubicBezTo>
                  <a:cubicBezTo>
                    <a:pt x="8" y="561"/>
                    <a:pt x="8" y="561"/>
                    <a:pt x="8" y="561"/>
                  </a:cubicBezTo>
                  <a:cubicBezTo>
                    <a:pt x="2" y="558"/>
                    <a:pt x="0" y="551"/>
                    <a:pt x="3" y="545"/>
                  </a:cubicBezTo>
                  <a:cubicBezTo>
                    <a:pt x="6" y="540"/>
                    <a:pt x="13" y="538"/>
                    <a:pt x="19" y="541"/>
                  </a:cubicBezTo>
                  <a:cubicBezTo>
                    <a:pt x="48" y="557"/>
                    <a:pt x="48" y="557"/>
                    <a:pt x="48" y="557"/>
                  </a:cubicBezTo>
                  <a:cubicBezTo>
                    <a:pt x="54" y="560"/>
                    <a:pt x="56" y="567"/>
                    <a:pt x="53" y="573"/>
                  </a:cubicBezTo>
                  <a:cubicBezTo>
                    <a:pt x="51" y="576"/>
                    <a:pt x="47" y="579"/>
                    <a:pt x="43" y="579"/>
                  </a:cubicBezTo>
                  <a:close/>
                  <a:moveTo>
                    <a:pt x="895" y="553"/>
                  </a:moveTo>
                  <a:cubicBezTo>
                    <a:pt x="892" y="553"/>
                    <a:pt x="888" y="552"/>
                    <a:pt x="886" y="549"/>
                  </a:cubicBezTo>
                  <a:cubicBezTo>
                    <a:pt x="867" y="521"/>
                    <a:pt x="867" y="521"/>
                    <a:pt x="867" y="521"/>
                  </a:cubicBezTo>
                  <a:cubicBezTo>
                    <a:pt x="863" y="516"/>
                    <a:pt x="865" y="508"/>
                    <a:pt x="870" y="505"/>
                  </a:cubicBezTo>
                  <a:cubicBezTo>
                    <a:pt x="875" y="501"/>
                    <a:pt x="882" y="503"/>
                    <a:pt x="886" y="508"/>
                  </a:cubicBezTo>
                  <a:cubicBezTo>
                    <a:pt x="905" y="536"/>
                    <a:pt x="905" y="536"/>
                    <a:pt x="905" y="536"/>
                  </a:cubicBezTo>
                  <a:cubicBezTo>
                    <a:pt x="908" y="541"/>
                    <a:pt x="907" y="548"/>
                    <a:pt x="902" y="551"/>
                  </a:cubicBezTo>
                  <a:cubicBezTo>
                    <a:pt x="900" y="553"/>
                    <a:pt x="898" y="553"/>
                    <a:pt x="895" y="553"/>
                  </a:cubicBezTo>
                  <a:close/>
                  <a:moveTo>
                    <a:pt x="857" y="498"/>
                  </a:moveTo>
                  <a:cubicBezTo>
                    <a:pt x="853" y="498"/>
                    <a:pt x="850" y="496"/>
                    <a:pt x="848" y="493"/>
                  </a:cubicBezTo>
                  <a:cubicBezTo>
                    <a:pt x="828" y="465"/>
                    <a:pt x="828" y="465"/>
                    <a:pt x="828" y="465"/>
                  </a:cubicBezTo>
                  <a:cubicBezTo>
                    <a:pt x="825" y="460"/>
                    <a:pt x="826" y="453"/>
                    <a:pt x="831" y="449"/>
                  </a:cubicBezTo>
                  <a:cubicBezTo>
                    <a:pt x="836" y="446"/>
                    <a:pt x="843" y="447"/>
                    <a:pt x="847" y="452"/>
                  </a:cubicBezTo>
                  <a:cubicBezTo>
                    <a:pt x="866" y="480"/>
                    <a:pt x="866" y="480"/>
                    <a:pt x="866" y="480"/>
                  </a:cubicBezTo>
                  <a:cubicBezTo>
                    <a:pt x="870" y="485"/>
                    <a:pt x="869" y="492"/>
                    <a:pt x="863" y="496"/>
                  </a:cubicBezTo>
                  <a:cubicBezTo>
                    <a:pt x="861" y="497"/>
                    <a:pt x="859" y="498"/>
                    <a:pt x="857" y="498"/>
                  </a:cubicBezTo>
                  <a:close/>
                  <a:moveTo>
                    <a:pt x="818" y="442"/>
                  </a:moveTo>
                  <a:cubicBezTo>
                    <a:pt x="815" y="442"/>
                    <a:pt x="811" y="440"/>
                    <a:pt x="809" y="437"/>
                  </a:cubicBezTo>
                  <a:cubicBezTo>
                    <a:pt x="790" y="409"/>
                    <a:pt x="790" y="409"/>
                    <a:pt x="790" y="409"/>
                  </a:cubicBezTo>
                  <a:cubicBezTo>
                    <a:pt x="786" y="404"/>
                    <a:pt x="788" y="397"/>
                    <a:pt x="793" y="394"/>
                  </a:cubicBezTo>
                  <a:cubicBezTo>
                    <a:pt x="798" y="390"/>
                    <a:pt x="805" y="391"/>
                    <a:pt x="809" y="396"/>
                  </a:cubicBezTo>
                  <a:cubicBezTo>
                    <a:pt x="828" y="424"/>
                    <a:pt x="828" y="424"/>
                    <a:pt x="828" y="424"/>
                  </a:cubicBezTo>
                  <a:cubicBezTo>
                    <a:pt x="831" y="429"/>
                    <a:pt x="830" y="436"/>
                    <a:pt x="825" y="440"/>
                  </a:cubicBezTo>
                  <a:cubicBezTo>
                    <a:pt x="823" y="441"/>
                    <a:pt x="821" y="442"/>
                    <a:pt x="818" y="442"/>
                  </a:cubicBezTo>
                  <a:close/>
                  <a:moveTo>
                    <a:pt x="780" y="386"/>
                  </a:moveTo>
                  <a:cubicBezTo>
                    <a:pt x="776" y="386"/>
                    <a:pt x="773" y="385"/>
                    <a:pt x="771" y="381"/>
                  </a:cubicBezTo>
                  <a:cubicBezTo>
                    <a:pt x="751" y="354"/>
                    <a:pt x="751" y="354"/>
                    <a:pt x="751" y="354"/>
                  </a:cubicBezTo>
                  <a:cubicBezTo>
                    <a:pt x="748" y="348"/>
                    <a:pt x="749" y="341"/>
                    <a:pt x="754" y="338"/>
                  </a:cubicBezTo>
                  <a:cubicBezTo>
                    <a:pt x="759" y="334"/>
                    <a:pt x="766" y="336"/>
                    <a:pt x="770" y="341"/>
                  </a:cubicBezTo>
                  <a:cubicBezTo>
                    <a:pt x="789" y="369"/>
                    <a:pt x="789" y="369"/>
                    <a:pt x="789" y="369"/>
                  </a:cubicBezTo>
                  <a:cubicBezTo>
                    <a:pt x="793" y="374"/>
                    <a:pt x="792" y="381"/>
                    <a:pt x="786" y="384"/>
                  </a:cubicBezTo>
                  <a:cubicBezTo>
                    <a:pt x="784" y="386"/>
                    <a:pt x="782" y="386"/>
                    <a:pt x="780" y="386"/>
                  </a:cubicBezTo>
                  <a:close/>
                  <a:moveTo>
                    <a:pt x="741" y="331"/>
                  </a:moveTo>
                  <a:cubicBezTo>
                    <a:pt x="738" y="331"/>
                    <a:pt x="734" y="329"/>
                    <a:pt x="732" y="326"/>
                  </a:cubicBezTo>
                  <a:cubicBezTo>
                    <a:pt x="713" y="298"/>
                    <a:pt x="713" y="298"/>
                    <a:pt x="713" y="298"/>
                  </a:cubicBezTo>
                  <a:cubicBezTo>
                    <a:pt x="709" y="293"/>
                    <a:pt x="711" y="286"/>
                    <a:pt x="716" y="282"/>
                  </a:cubicBezTo>
                  <a:cubicBezTo>
                    <a:pt x="721" y="279"/>
                    <a:pt x="728" y="280"/>
                    <a:pt x="732" y="285"/>
                  </a:cubicBezTo>
                  <a:cubicBezTo>
                    <a:pt x="751" y="313"/>
                    <a:pt x="751" y="313"/>
                    <a:pt x="751" y="313"/>
                  </a:cubicBezTo>
                  <a:cubicBezTo>
                    <a:pt x="754" y="318"/>
                    <a:pt x="753" y="325"/>
                    <a:pt x="748" y="329"/>
                  </a:cubicBezTo>
                  <a:cubicBezTo>
                    <a:pt x="746" y="330"/>
                    <a:pt x="744" y="331"/>
                    <a:pt x="741" y="331"/>
                  </a:cubicBezTo>
                  <a:close/>
                  <a:moveTo>
                    <a:pt x="703" y="275"/>
                  </a:moveTo>
                  <a:cubicBezTo>
                    <a:pt x="699" y="275"/>
                    <a:pt x="696" y="273"/>
                    <a:pt x="694" y="270"/>
                  </a:cubicBezTo>
                  <a:cubicBezTo>
                    <a:pt x="674" y="242"/>
                    <a:pt x="674" y="242"/>
                    <a:pt x="674" y="242"/>
                  </a:cubicBezTo>
                  <a:cubicBezTo>
                    <a:pt x="671" y="237"/>
                    <a:pt x="672" y="230"/>
                    <a:pt x="677" y="227"/>
                  </a:cubicBezTo>
                  <a:cubicBezTo>
                    <a:pt x="682" y="223"/>
                    <a:pt x="689" y="224"/>
                    <a:pt x="693" y="229"/>
                  </a:cubicBezTo>
                  <a:cubicBezTo>
                    <a:pt x="712" y="257"/>
                    <a:pt x="712" y="257"/>
                    <a:pt x="712" y="257"/>
                  </a:cubicBezTo>
                  <a:cubicBezTo>
                    <a:pt x="716" y="262"/>
                    <a:pt x="715" y="269"/>
                    <a:pt x="709" y="273"/>
                  </a:cubicBezTo>
                  <a:cubicBezTo>
                    <a:pt x="707" y="274"/>
                    <a:pt x="705" y="275"/>
                    <a:pt x="703" y="275"/>
                  </a:cubicBezTo>
                  <a:close/>
                  <a:moveTo>
                    <a:pt x="664" y="219"/>
                  </a:moveTo>
                  <a:cubicBezTo>
                    <a:pt x="661" y="219"/>
                    <a:pt x="657" y="218"/>
                    <a:pt x="655" y="214"/>
                  </a:cubicBezTo>
                  <a:cubicBezTo>
                    <a:pt x="636" y="187"/>
                    <a:pt x="636" y="187"/>
                    <a:pt x="636" y="187"/>
                  </a:cubicBezTo>
                  <a:cubicBezTo>
                    <a:pt x="632" y="181"/>
                    <a:pt x="634" y="174"/>
                    <a:pt x="639" y="171"/>
                  </a:cubicBezTo>
                  <a:cubicBezTo>
                    <a:pt x="644" y="167"/>
                    <a:pt x="651" y="169"/>
                    <a:pt x="655" y="174"/>
                  </a:cubicBezTo>
                  <a:cubicBezTo>
                    <a:pt x="674" y="202"/>
                    <a:pt x="674" y="202"/>
                    <a:pt x="674" y="202"/>
                  </a:cubicBezTo>
                  <a:cubicBezTo>
                    <a:pt x="677" y="207"/>
                    <a:pt x="676" y="214"/>
                    <a:pt x="671" y="217"/>
                  </a:cubicBezTo>
                  <a:cubicBezTo>
                    <a:pt x="669" y="219"/>
                    <a:pt x="667" y="219"/>
                    <a:pt x="664" y="219"/>
                  </a:cubicBezTo>
                  <a:close/>
                  <a:moveTo>
                    <a:pt x="626" y="164"/>
                  </a:moveTo>
                  <a:cubicBezTo>
                    <a:pt x="622" y="164"/>
                    <a:pt x="619" y="162"/>
                    <a:pt x="617" y="159"/>
                  </a:cubicBezTo>
                  <a:cubicBezTo>
                    <a:pt x="597" y="131"/>
                    <a:pt x="597" y="131"/>
                    <a:pt x="597" y="131"/>
                  </a:cubicBezTo>
                  <a:cubicBezTo>
                    <a:pt x="594" y="126"/>
                    <a:pt x="595" y="119"/>
                    <a:pt x="600" y="115"/>
                  </a:cubicBezTo>
                  <a:cubicBezTo>
                    <a:pt x="605" y="112"/>
                    <a:pt x="612" y="113"/>
                    <a:pt x="616" y="118"/>
                  </a:cubicBezTo>
                  <a:cubicBezTo>
                    <a:pt x="635" y="146"/>
                    <a:pt x="635" y="146"/>
                    <a:pt x="635" y="146"/>
                  </a:cubicBezTo>
                  <a:cubicBezTo>
                    <a:pt x="639" y="151"/>
                    <a:pt x="638" y="158"/>
                    <a:pt x="632" y="162"/>
                  </a:cubicBezTo>
                  <a:cubicBezTo>
                    <a:pt x="630" y="163"/>
                    <a:pt x="628" y="164"/>
                    <a:pt x="626" y="164"/>
                  </a:cubicBezTo>
                  <a:close/>
                  <a:moveTo>
                    <a:pt x="587" y="108"/>
                  </a:moveTo>
                  <a:cubicBezTo>
                    <a:pt x="584" y="108"/>
                    <a:pt x="580" y="106"/>
                    <a:pt x="578" y="103"/>
                  </a:cubicBezTo>
                  <a:cubicBezTo>
                    <a:pt x="559" y="75"/>
                    <a:pt x="559" y="75"/>
                    <a:pt x="559" y="75"/>
                  </a:cubicBezTo>
                  <a:cubicBezTo>
                    <a:pt x="555" y="70"/>
                    <a:pt x="557" y="63"/>
                    <a:pt x="562" y="59"/>
                  </a:cubicBezTo>
                  <a:cubicBezTo>
                    <a:pt x="567" y="56"/>
                    <a:pt x="574" y="57"/>
                    <a:pt x="578" y="62"/>
                  </a:cubicBezTo>
                  <a:cubicBezTo>
                    <a:pt x="597" y="90"/>
                    <a:pt x="597" y="90"/>
                    <a:pt x="597" y="90"/>
                  </a:cubicBezTo>
                  <a:cubicBezTo>
                    <a:pt x="600" y="95"/>
                    <a:pt x="599" y="102"/>
                    <a:pt x="594" y="106"/>
                  </a:cubicBezTo>
                  <a:cubicBezTo>
                    <a:pt x="592" y="107"/>
                    <a:pt x="590" y="108"/>
                    <a:pt x="587" y="108"/>
                  </a:cubicBezTo>
                  <a:close/>
                  <a:moveTo>
                    <a:pt x="549" y="52"/>
                  </a:moveTo>
                  <a:cubicBezTo>
                    <a:pt x="545" y="52"/>
                    <a:pt x="542" y="51"/>
                    <a:pt x="540" y="47"/>
                  </a:cubicBezTo>
                  <a:cubicBezTo>
                    <a:pt x="520" y="20"/>
                    <a:pt x="520" y="20"/>
                    <a:pt x="520" y="20"/>
                  </a:cubicBezTo>
                  <a:cubicBezTo>
                    <a:pt x="517" y="14"/>
                    <a:pt x="518" y="7"/>
                    <a:pt x="523" y="4"/>
                  </a:cubicBezTo>
                  <a:cubicBezTo>
                    <a:pt x="528" y="0"/>
                    <a:pt x="535" y="2"/>
                    <a:pt x="539" y="7"/>
                  </a:cubicBezTo>
                  <a:cubicBezTo>
                    <a:pt x="558" y="35"/>
                    <a:pt x="558" y="35"/>
                    <a:pt x="558" y="35"/>
                  </a:cubicBezTo>
                  <a:cubicBezTo>
                    <a:pt x="562" y="40"/>
                    <a:pt x="561" y="47"/>
                    <a:pt x="555" y="50"/>
                  </a:cubicBezTo>
                  <a:cubicBezTo>
                    <a:pt x="553" y="52"/>
                    <a:pt x="551" y="52"/>
                    <a:pt x="549" y="52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73" name="ïṥḻídé">
              <a:extLst>
                <a:ext uri="{FF2B5EF4-FFF2-40B4-BE49-F238E27FC236}">
                  <a16:creationId xmlns="" xmlns:a16="http://schemas.microsoft.com/office/drawing/2014/main" id="{E2BA31DD-E49E-4B10-AD30-20E05A940738}"/>
                </a:ext>
              </a:extLst>
            </p:cNvPr>
            <p:cNvSpPr/>
            <p:nvPr/>
          </p:nvSpPr>
          <p:spPr bwMode="auto">
            <a:xfrm>
              <a:off x="2146698" y="4260194"/>
              <a:ext cx="106763" cy="83768"/>
            </a:xfrm>
            <a:custGeom>
              <a:avLst/>
              <a:gdLst/>
              <a:ahLst/>
              <a:cxnLst>
                <a:cxn ang="0">
                  <a:pos x="42" y="42"/>
                </a:cxn>
                <a:cxn ang="0">
                  <a:pos x="36" y="41"/>
                </a:cxn>
                <a:cxn ang="0">
                  <a:pos x="24" y="34"/>
                </a:cxn>
                <a:cxn ang="0">
                  <a:pos x="21" y="32"/>
                </a:cxn>
                <a:cxn ang="0">
                  <a:pos x="19" y="31"/>
                </a:cxn>
                <a:cxn ang="0">
                  <a:pos x="6" y="23"/>
                </a:cxn>
                <a:cxn ang="0">
                  <a:pos x="3" y="7"/>
                </a:cxn>
                <a:cxn ang="0">
                  <a:pos x="19" y="4"/>
                </a:cxn>
                <a:cxn ang="0">
                  <a:pos x="33" y="13"/>
                </a:cxn>
                <a:cxn ang="0">
                  <a:pos x="34" y="13"/>
                </a:cxn>
                <a:cxn ang="0">
                  <a:pos x="36" y="14"/>
                </a:cxn>
                <a:cxn ang="0">
                  <a:pos x="47" y="21"/>
                </a:cxn>
                <a:cxn ang="0">
                  <a:pos x="52" y="36"/>
                </a:cxn>
                <a:cxn ang="0">
                  <a:pos x="42" y="42"/>
                </a:cxn>
              </a:cxnLst>
              <a:rect l="0" t="0" r="r" b="b"/>
              <a:pathLst>
                <a:path w="55" h="42">
                  <a:moveTo>
                    <a:pt x="42" y="42"/>
                  </a:moveTo>
                  <a:cubicBezTo>
                    <a:pt x="40" y="42"/>
                    <a:pt x="38" y="42"/>
                    <a:pt x="36" y="41"/>
                  </a:cubicBezTo>
                  <a:cubicBezTo>
                    <a:pt x="32" y="39"/>
                    <a:pt x="28" y="36"/>
                    <a:pt x="24" y="34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0" y="31"/>
                    <a:pt x="19" y="31"/>
                  </a:cubicBezTo>
                  <a:cubicBezTo>
                    <a:pt x="15" y="28"/>
                    <a:pt x="11" y="25"/>
                    <a:pt x="6" y="23"/>
                  </a:cubicBezTo>
                  <a:cubicBezTo>
                    <a:pt x="1" y="19"/>
                    <a:pt x="0" y="12"/>
                    <a:pt x="3" y="7"/>
                  </a:cubicBezTo>
                  <a:cubicBezTo>
                    <a:pt x="7" y="2"/>
                    <a:pt x="14" y="0"/>
                    <a:pt x="19" y="4"/>
                  </a:cubicBezTo>
                  <a:cubicBezTo>
                    <a:pt x="24" y="7"/>
                    <a:pt x="28" y="10"/>
                    <a:pt x="33" y="13"/>
                  </a:cubicBezTo>
                  <a:cubicBezTo>
                    <a:pt x="33" y="13"/>
                    <a:pt x="34" y="13"/>
                    <a:pt x="34" y="13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40" y="17"/>
                    <a:pt x="43" y="19"/>
                    <a:pt x="47" y="21"/>
                  </a:cubicBezTo>
                  <a:cubicBezTo>
                    <a:pt x="53" y="24"/>
                    <a:pt x="55" y="31"/>
                    <a:pt x="52" y="36"/>
                  </a:cubicBezTo>
                  <a:cubicBezTo>
                    <a:pt x="49" y="40"/>
                    <a:pt x="46" y="42"/>
                    <a:pt x="42" y="42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74" name="îsliḓé">
              <a:extLst>
                <a:ext uri="{FF2B5EF4-FFF2-40B4-BE49-F238E27FC236}">
                  <a16:creationId xmlns="" xmlns:a16="http://schemas.microsoft.com/office/drawing/2014/main" id="{7240205E-7788-4C99-97F4-A8D0ED913353}"/>
                </a:ext>
              </a:extLst>
            </p:cNvPr>
            <p:cNvSpPr/>
            <p:nvPr/>
          </p:nvSpPr>
          <p:spPr bwMode="auto">
            <a:xfrm>
              <a:off x="1805057" y="2845996"/>
              <a:ext cx="1401058" cy="1424053"/>
            </a:xfrm>
            <a:custGeom>
              <a:avLst/>
              <a:gdLst/>
              <a:ahLst/>
              <a:cxnLst>
                <a:cxn ang="0">
                  <a:pos x="133" y="704"/>
                </a:cxn>
                <a:cxn ang="0">
                  <a:pos x="141" y="681"/>
                </a:cxn>
                <a:cxn ang="0">
                  <a:pos x="168" y="718"/>
                </a:cxn>
                <a:cxn ang="0">
                  <a:pos x="102" y="673"/>
                </a:cxn>
                <a:cxn ang="0">
                  <a:pos x="99" y="633"/>
                </a:cxn>
                <a:cxn ang="0">
                  <a:pos x="110" y="677"/>
                </a:cxn>
                <a:cxn ang="0">
                  <a:pos x="44" y="588"/>
                </a:cxn>
                <a:cxn ang="0">
                  <a:pos x="80" y="606"/>
                </a:cxn>
                <a:cxn ang="0">
                  <a:pos x="40" y="564"/>
                </a:cxn>
                <a:cxn ang="0">
                  <a:pos x="26" y="510"/>
                </a:cxn>
                <a:cxn ang="0">
                  <a:pos x="45" y="563"/>
                </a:cxn>
                <a:cxn ang="0">
                  <a:pos x="10" y="491"/>
                </a:cxn>
                <a:cxn ang="0">
                  <a:pos x="26" y="454"/>
                </a:cxn>
                <a:cxn ang="0">
                  <a:pos x="21" y="500"/>
                </a:cxn>
                <a:cxn ang="0">
                  <a:pos x="0" y="404"/>
                </a:cxn>
                <a:cxn ang="0">
                  <a:pos x="23" y="390"/>
                </a:cxn>
                <a:cxn ang="0">
                  <a:pos x="13" y="434"/>
                </a:cxn>
                <a:cxn ang="0">
                  <a:pos x="13" y="367"/>
                </a:cxn>
                <a:cxn ang="0">
                  <a:pos x="22" y="312"/>
                </a:cxn>
                <a:cxn ang="0">
                  <a:pos x="15" y="367"/>
                </a:cxn>
                <a:cxn ang="0">
                  <a:pos x="18" y="287"/>
                </a:cxn>
                <a:cxn ang="0">
                  <a:pos x="50" y="263"/>
                </a:cxn>
                <a:cxn ang="0">
                  <a:pos x="53" y="240"/>
                </a:cxn>
                <a:cxn ang="0">
                  <a:pos x="60" y="193"/>
                </a:cxn>
                <a:cxn ang="0">
                  <a:pos x="63" y="234"/>
                </a:cxn>
                <a:cxn ang="0">
                  <a:pos x="81" y="181"/>
                </a:cxn>
                <a:cxn ang="0">
                  <a:pos x="116" y="137"/>
                </a:cxn>
                <a:cxn ang="0">
                  <a:pos x="88" y="183"/>
                </a:cxn>
                <a:cxn ang="0">
                  <a:pos x="668" y="128"/>
                </a:cxn>
                <a:cxn ang="0">
                  <a:pos x="707" y="137"/>
                </a:cxn>
                <a:cxn ang="0">
                  <a:pos x="132" y="133"/>
                </a:cxn>
                <a:cxn ang="0">
                  <a:pos x="149" y="90"/>
                </a:cxn>
                <a:cxn ang="0">
                  <a:pos x="140" y="130"/>
                </a:cxn>
                <a:cxn ang="0">
                  <a:pos x="643" y="107"/>
                </a:cxn>
                <a:cxn ang="0">
                  <a:pos x="630" y="69"/>
                </a:cxn>
                <a:cxn ang="0">
                  <a:pos x="650" y="109"/>
                </a:cxn>
                <a:cxn ang="0">
                  <a:pos x="177" y="70"/>
                </a:cxn>
                <a:cxn ang="0">
                  <a:pos x="217" y="71"/>
                </a:cxn>
                <a:cxn ang="0">
                  <a:pos x="595" y="72"/>
                </a:cxn>
                <a:cxn ang="0">
                  <a:pos x="555" y="41"/>
                </a:cxn>
                <a:cxn ang="0">
                  <a:pos x="605" y="66"/>
                </a:cxn>
                <a:cxn ang="0">
                  <a:pos x="231" y="51"/>
                </a:cxn>
                <a:cxn ang="0">
                  <a:pos x="283" y="30"/>
                </a:cxn>
                <a:cxn ang="0">
                  <a:pos x="241" y="58"/>
                </a:cxn>
                <a:cxn ang="0">
                  <a:pos x="500" y="34"/>
                </a:cxn>
                <a:cxn ang="0">
                  <a:pos x="538" y="23"/>
                </a:cxn>
                <a:cxn ang="0">
                  <a:pos x="304" y="35"/>
                </a:cxn>
                <a:cxn ang="0">
                  <a:pos x="335" y="6"/>
                </a:cxn>
                <a:cxn ang="0">
                  <a:pos x="307" y="35"/>
                </a:cxn>
                <a:cxn ang="0">
                  <a:pos x="468" y="28"/>
                </a:cxn>
                <a:cxn ang="0">
                  <a:pos x="438" y="1"/>
                </a:cxn>
                <a:cxn ang="0">
                  <a:pos x="470" y="28"/>
                </a:cxn>
                <a:cxn ang="0">
                  <a:pos x="369" y="1"/>
                </a:cxn>
                <a:cxn ang="0">
                  <a:pos x="415" y="11"/>
                </a:cxn>
                <a:cxn ang="0">
                  <a:pos x="370" y="24"/>
                </a:cxn>
              </a:cxnLst>
              <a:rect l="0" t="0" r="r" b="b"/>
              <a:pathLst>
                <a:path w="711" h="723">
                  <a:moveTo>
                    <a:pt x="159" y="723"/>
                  </a:moveTo>
                  <a:cubicBezTo>
                    <a:pt x="156" y="723"/>
                    <a:pt x="154" y="722"/>
                    <a:pt x="152" y="720"/>
                  </a:cubicBezTo>
                  <a:cubicBezTo>
                    <a:pt x="145" y="715"/>
                    <a:pt x="139" y="709"/>
                    <a:pt x="133" y="704"/>
                  </a:cubicBezTo>
                  <a:cubicBezTo>
                    <a:pt x="130" y="702"/>
                    <a:pt x="128" y="700"/>
                    <a:pt x="126" y="698"/>
                  </a:cubicBezTo>
                  <a:cubicBezTo>
                    <a:pt x="121" y="693"/>
                    <a:pt x="121" y="686"/>
                    <a:pt x="125" y="681"/>
                  </a:cubicBezTo>
                  <a:cubicBezTo>
                    <a:pt x="130" y="677"/>
                    <a:pt x="137" y="677"/>
                    <a:pt x="141" y="681"/>
                  </a:cubicBezTo>
                  <a:cubicBezTo>
                    <a:pt x="144" y="683"/>
                    <a:pt x="146" y="685"/>
                    <a:pt x="148" y="687"/>
                  </a:cubicBezTo>
                  <a:cubicBezTo>
                    <a:pt x="154" y="692"/>
                    <a:pt x="160" y="698"/>
                    <a:pt x="166" y="702"/>
                  </a:cubicBezTo>
                  <a:cubicBezTo>
                    <a:pt x="171" y="706"/>
                    <a:pt x="172" y="714"/>
                    <a:pt x="168" y="718"/>
                  </a:cubicBezTo>
                  <a:cubicBezTo>
                    <a:pt x="165" y="721"/>
                    <a:pt x="162" y="723"/>
                    <a:pt x="159" y="723"/>
                  </a:cubicBezTo>
                  <a:close/>
                  <a:moveTo>
                    <a:pt x="110" y="677"/>
                  </a:moveTo>
                  <a:cubicBezTo>
                    <a:pt x="107" y="677"/>
                    <a:pt x="104" y="675"/>
                    <a:pt x="102" y="673"/>
                  </a:cubicBezTo>
                  <a:cubicBezTo>
                    <a:pt x="94" y="664"/>
                    <a:pt x="87" y="655"/>
                    <a:pt x="80" y="646"/>
                  </a:cubicBezTo>
                  <a:cubicBezTo>
                    <a:pt x="77" y="641"/>
                    <a:pt x="78" y="634"/>
                    <a:pt x="83" y="630"/>
                  </a:cubicBezTo>
                  <a:cubicBezTo>
                    <a:pt x="88" y="627"/>
                    <a:pt x="95" y="628"/>
                    <a:pt x="99" y="633"/>
                  </a:cubicBezTo>
                  <a:cubicBezTo>
                    <a:pt x="105" y="641"/>
                    <a:pt x="112" y="650"/>
                    <a:pt x="119" y="658"/>
                  </a:cubicBezTo>
                  <a:cubicBezTo>
                    <a:pt x="123" y="662"/>
                    <a:pt x="123" y="670"/>
                    <a:pt x="118" y="674"/>
                  </a:cubicBezTo>
                  <a:cubicBezTo>
                    <a:pt x="116" y="676"/>
                    <a:pt x="113" y="677"/>
                    <a:pt x="110" y="677"/>
                  </a:cubicBezTo>
                  <a:close/>
                  <a:moveTo>
                    <a:pt x="71" y="623"/>
                  </a:moveTo>
                  <a:cubicBezTo>
                    <a:pt x="67" y="623"/>
                    <a:pt x="63" y="621"/>
                    <a:pt x="61" y="618"/>
                  </a:cubicBezTo>
                  <a:cubicBezTo>
                    <a:pt x="55" y="608"/>
                    <a:pt x="49" y="598"/>
                    <a:pt x="44" y="588"/>
                  </a:cubicBezTo>
                  <a:cubicBezTo>
                    <a:pt x="41" y="582"/>
                    <a:pt x="44" y="575"/>
                    <a:pt x="49" y="573"/>
                  </a:cubicBezTo>
                  <a:cubicBezTo>
                    <a:pt x="55" y="570"/>
                    <a:pt x="62" y="572"/>
                    <a:pt x="64" y="578"/>
                  </a:cubicBezTo>
                  <a:cubicBezTo>
                    <a:pt x="69" y="587"/>
                    <a:pt x="75" y="597"/>
                    <a:pt x="80" y="606"/>
                  </a:cubicBezTo>
                  <a:cubicBezTo>
                    <a:pt x="84" y="611"/>
                    <a:pt x="82" y="618"/>
                    <a:pt x="77" y="621"/>
                  </a:cubicBezTo>
                  <a:cubicBezTo>
                    <a:pt x="75" y="623"/>
                    <a:pt x="73" y="623"/>
                    <a:pt x="71" y="623"/>
                  </a:cubicBezTo>
                  <a:close/>
                  <a:moveTo>
                    <a:pt x="40" y="564"/>
                  </a:moveTo>
                  <a:cubicBezTo>
                    <a:pt x="36" y="564"/>
                    <a:pt x="32" y="561"/>
                    <a:pt x="30" y="557"/>
                  </a:cubicBezTo>
                  <a:cubicBezTo>
                    <a:pt x="26" y="546"/>
                    <a:pt x="22" y="535"/>
                    <a:pt x="18" y="524"/>
                  </a:cubicBezTo>
                  <a:cubicBezTo>
                    <a:pt x="17" y="518"/>
                    <a:pt x="20" y="512"/>
                    <a:pt x="26" y="510"/>
                  </a:cubicBezTo>
                  <a:cubicBezTo>
                    <a:pt x="32" y="508"/>
                    <a:pt x="38" y="512"/>
                    <a:pt x="40" y="518"/>
                  </a:cubicBezTo>
                  <a:cubicBezTo>
                    <a:pt x="43" y="528"/>
                    <a:pt x="47" y="538"/>
                    <a:pt x="51" y="548"/>
                  </a:cubicBezTo>
                  <a:cubicBezTo>
                    <a:pt x="53" y="554"/>
                    <a:pt x="50" y="560"/>
                    <a:pt x="45" y="563"/>
                  </a:cubicBezTo>
                  <a:cubicBezTo>
                    <a:pt x="43" y="563"/>
                    <a:pt x="42" y="564"/>
                    <a:pt x="40" y="564"/>
                  </a:cubicBezTo>
                  <a:close/>
                  <a:moveTo>
                    <a:pt x="21" y="500"/>
                  </a:moveTo>
                  <a:cubicBezTo>
                    <a:pt x="15" y="500"/>
                    <a:pt x="11" y="496"/>
                    <a:pt x="10" y="491"/>
                  </a:cubicBezTo>
                  <a:cubicBezTo>
                    <a:pt x="7" y="480"/>
                    <a:pt x="5" y="469"/>
                    <a:pt x="4" y="457"/>
                  </a:cubicBezTo>
                  <a:cubicBezTo>
                    <a:pt x="3" y="451"/>
                    <a:pt x="7" y="445"/>
                    <a:pt x="14" y="445"/>
                  </a:cubicBezTo>
                  <a:cubicBezTo>
                    <a:pt x="20" y="444"/>
                    <a:pt x="25" y="448"/>
                    <a:pt x="26" y="454"/>
                  </a:cubicBezTo>
                  <a:cubicBezTo>
                    <a:pt x="28" y="465"/>
                    <a:pt x="30" y="476"/>
                    <a:pt x="32" y="486"/>
                  </a:cubicBezTo>
                  <a:cubicBezTo>
                    <a:pt x="33" y="492"/>
                    <a:pt x="29" y="498"/>
                    <a:pt x="23" y="500"/>
                  </a:cubicBezTo>
                  <a:cubicBezTo>
                    <a:pt x="22" y="500"/>
                    <a:pt x="22" y="500"/>
                    <a:pt x="21" y="500"/>
                  </a:cubicBezTo>
                  <a:close/>
                  <a:moveTo>
                    <a:pt x="12" y="434"/>
                  </a:moveTo>
                  <a:cubicBezTo>
                    <a:pt x="6" y="434"/>
                    <a:pt x="1" y="429"/>
                    <a:pt x="1" y="423"/>
                  </a:cubicBezTo>
                  <a:cubicBezTo>
                    <a:pt x="1" y="417"/>
                    <a:pt x="0" y="411"/>
                    <a:pt x="0" y="404"/>
                  </a:cubicBezTo>
                  <a:cubicBezTo>
                    <a:pt x="0" y="399"/>
                    <a:pt x="0" y="394"/>
                    <a:pt x="1" y="389"/>
                  </a:cubicBezTo>
                  <a:cubicBezTo>
                    <a:pt x="1" y="382"/>
                    <a:pt x="6" y="378"/>
                    <a:pt x="12" y="378"/>
                  </a:cubicBezTo>
                  <a:cubicBezTo>
                    <a:pt x="19" y="378"/>
                    <a:pt x="24" y="383"/>
                    <a:pt x="23" y="390"/>
                  </a:cubicBezTo>
                  <a:cubicBezTo>
                    <a:pt x="23" y="394"/>
                    <a:pt x="23" y="399"/>
                    <a:pt x="23" y="404"/>
                  </a:cubicBezTo>
                  <a:cubicBezTo>
                    <a:pt x="23" y="410"/>
                    <a:pt x="23" y="416"/>
                    <a:pt x="23" y="422"/>
                  </a:cubicBezTo>
                  <a:cubicBezTo>
                    <a:pt x="24" y="428"/>
                    <a:pt x="19" y="434"/>
                    <a:pt x="13" y="434"/>
                  </a:cubicBezTo>
                  <a:cubicBezTo>
                    <a:pt x="12" y="434"/>
                    <a:pt x="12" y="434"/>
                    <a:pt x="12" y="434"/>
                  </a:cubicBezTo>
                  <a:close/>
                  <a:moveTo>
                    <a:pt x="15" y="367"/>
                  </a:moveTo>
                  <a:cubicBezTo>
                    <a:pt x="14" y="367"/>
                    <a:pt x="14" y="367"/>
                    <a:pt x="13" y="367"/>
                  </a:cubicBezTo>
                  <a:cubicBezTo>
                    <a:pt x="7" y="366"/>
                    <a:pt x="3" y="361"/>
                    <a:pt x="3" y="354"/>
                  </a:cubicBezTo>
                  <a:cubicBezTo>
                    <a:pt x="5" y="343"/>
                    <a:pt x="7" y="332"/>
                    <a:pt x="9" y="321"/>
                  </a:cubicBezTo>
                  <a:cubicBezTo>
                    <a:pt x="10" y="314"/>
                    <a:pt x="16" y="311"/>
                    <a:pt x="22" y="312"/>
                  </a:cubicBezTo>
                  <a:cubicBezTo>
                    <a:pt x="29" y="313"/>
                    <a:pt x="33" y="319"/>
                    <a:pt x="31" y="325"/>
                  </a:cubicBezTo>
                  <a:cubicBezTo>
                    <a:pt x="29" y="336"/>
                    <a:pt x="27" y="347"/>
                    <a:pt x="26" y="357"/>
                  </a:cubicBezTo>
                  <a:cubicBezTo>
                    <a:pt x="25" y="363"/>
                    <a:pt x="20" y="367"/>
                    <a:pt x="15" y="367"/>
                  </a:cubicBezTo>
                  <a:close/>
                  <a:moveTo>
                    <a:pt x="28" y="302"/>
                  </a:moveTo>
                  <a:cubicBezTo>
                    <a:pt x="27" y="302"/>
                    <a:pt x="26" y="302"/>
                    <a:pt x="25" y="301"/>
                  </a:cubicBezTo>
                  <a:cubicBezTo>
                    <a:pt x="19" y="300"/>
                    <a:pt x="16" y="293"/>
                    <a:pt x="18" y="287"/>
                  </a:cubicBezTo>
                  <a:cubicBezTo>
                    <a:pt x="21" y="276"/>
                    <a:pt x="25" y="265"/>
                    <a:pt x="29" y="255"/>
                  </a:cubicBezTo>
                  <a:cubicBezTo>
                    <a:pt x="31" y="249"/>
                    <a:pt x="38" y="246"/>
                    <a:pt x="44" y="249"/>
                  </a:cubicBezTo>
                  <a:cubicBezTo>
                    <a:pt x="49" y="251"/>
                    <a:pt x="52" y="257"/>
                    <a:pt x="50" y="263"/>
                  </a:cubicBezTo>
                  <a:cubicBezTo>
                    <a:pt x="46" y="273"/>
                    <a:pt x="42" y="284"/>
                    <a:pt x="39" y="294"/>
                  </a:cubicBezTo>
                  <a:cubicBezTo>
                    <a:pt x="38" y="299"/>
                    <a:pt x="33" y="302"/>
                    <a:pt x="28" y="302"/>
                  </a:cubicBezTo>
                  <a:close/>
                  <a:moveTo>
                    <a:pt x="53" y="240"/>
                  </a:moveTo>
                  <a:cubicBezTo>
                    <a:pt x="51" y="240"/>
                    <a:pt x="50" y="240"/>
                    <a:pt x="48" y="239"/>
                  </a:cubicBezTo>
                  <a:cubicBezTo>
                    <a:pt x="42" y="236"/>
                    <a:pt x="40" y="229"/>
                    <a:pt x="43" y="224"/>
                  </a:cubicBezTo>
                  <a:cubicBezTo>
                    <a:pt x="48" y="213"/>
                    <a:pt x="54" y="203"/>
                    <a:pt x="60" y="193"/>
                  </a:cubicBezTo>
                  <a:cubicBezTo>
                    <a:pt x="63" y="188"/>
                    <a:pt x="70" y="186"/>
                    <a:pt x="75" y="190"/>
                  </a:cubicBezTo>
                  <a:cubicBezTo>
                    <a:pt x="80" y="193"/>
                    <a:pt x="82" y="200"/>
                    <a:pt x="79" y="205"/>
                  </a:cubicBezTo>
                  <a:cubicBezTo>
                    <a:pt x="73" y="214"/>
                    <a:pt x="68" y="224"/>
                    <a:pt x="63" y="234"/>
                  </a:cubicBezTo>
                  <a:cubicBezTo>
                    <a:pt x="61" y="238"/>
                    <a:pt x="57" y="240"/>
                    <a:pt x="53" y="240"/>
                  </a:cubicBezTo>
                  <a:close/>
                  <a:moveTo>
                    <a:pt x="88" y="183"/>
                  </a:moveTo>
                  <a:cubicBezTo>
                    <a:pt x="85" y="183"/>
                    <a:pt x="83" y="182"/>
                    <a:pt x="81" y="181"/>
                  </a:cubicBezTo>
                  <a:cubicBezTo>
                    <a:pt x="76" y="177"/>
                    <a:pt x="75" y="170"/>
                    <a:pt x="79" y="165"/>
                  </a:cubicBezTo>
                  <a:cubicBezTo>
                    <a:pt x="85" y="156"/>
                    <a:pt x="93" y="147"/>
                    <a:pt x="100" y="138"/>
                  </a:cubicBezTo>
                  <a:cubicBezTo>
                    <a:pt x="104" y="133"/>
                    <a:pt x="111" y="133"/>
                    <a:pt x="116" y="137"/>
                  </a:cubicBezTo>
                  <a:cubicBezTo>
                    <a:pt x="121" y="141"/>
                    <a:pt x="121" y="148"/>
                    <a:pt x="117" y="153"/>
                  </a:cubicBezTo>
                  <a:cubicBezTo>
                    <a:pt x="110" y="161"/>
                    <a:pt x="103" y="170"/>
                    <a:pt x="97" y="178"/>
                  </a:cubicBezTo>
                  <a:cubicBezTo>
                    <a:pt x="95" y="181"/>
                    <a:pt x="91" y="183"/>
                    <a:pt x="88" y="183"/>
                  </a:cubicBezTo>
                  <a:close/>
                  <a:moveTo>
                    <a:pt x="699" y="155"/>
                  </a:moveTo>
                  <a:cubicBezTo>
                    <a:pt x="696" y="155"/>
                    <a:pt x="692" y="154"/>
                    <a:pt x="690" y="152"/>
                  </a:cubicBezTo>
                  <a:cubicBezTo>
                    <a:pt x="683" y="144"/>
                    <a:pt x="676" y="136"/>
                    <a:pt x="668" y="128"/>
                  </a:cubicBezTo>
                  <a:cubicBezTo>
                    <a:pt x="663" y="124"/>
                    <a:pt x="663" y="117"/>
                    <a:pt x="667" y="112"/>
                  </a:cubicBezTo>
                  <a:cubicBezTo>
                    <a:pt x="672" y="108"/>
                    <a:pt x="679" y="108"/>
                    <a:pt x="683" y="112"/>
                  </a:cubicBezTo>
                  <a:cubicBezTo>
                    <a:pt x="692" y="120"/>
                    <a:pt x="700" y="128"/>
                    <a:pt x="707" y="137"/>
                  </a:cubicBezTo>
                  <a:cubicBezTo>
                    <a:pt x="711" y="141"/>
                    <a:pt x="711" y="149"/>
                    <a:pt x="706" y="153"/>
                  </a:cubicBezTo>
                  <a:cubicBezTo>
                    <a:pt x="704" y="155"/>
                    <a:pt x="701" y="155"/>
                    <a:pt x="699" y="155"/>
                  </a:cubicBezTo>
                  <a:close/>
                  <a:moveTo>
                    <a:pt x="132" y="133"/>
                  </a:moveTo>
                  <a:cubicBezTo>
                    <a:pt x="129" y="133"/>
                    <a:pt x="126" y="132"/>
                    <a:pt x="124" y="129"/>
                  </a:cubicBezTo>
                  <a:cubicBezTo>
                    <a:pt x="119" y="125"/>
                    <a:pt x="119" y="118"/>
                    <a:pt x="124" y="113"/>
                  </a:cubicBezTo>
                  <a:cubicBezTo>
                    <a:pt x="132" y="105"/>
                    <a:pt x="141" y="98"/>
                    <a:pt x="149" y="90"/>
                  </a:cubicBezTo>
                  <a:cubicBezTo>
                    <a:pt x="154" y="86"/>
                    <a:pt x="161" y="87"/>
                    <a:pt x="165" y="92"/>
                  </a:cubicBezTo>
                  <a:cubicBezTo>
                    <a:pt x="169" y="97"/>
                    <a:pt x="169" y="104"/>
                    <a:pt x="164" y="108"/>
                  </a:cubicBezTo>
                  <a:cubicBezTo>
                    <a:pt x="155" y="115"/>
                    <a:pt x="147" y="122"/>
                    <a:pt x="140" y="130"/>
                  </a:cubicBezTo>
                  <a:cubicBezTo>
                    <a:pt x="137" y="132"/>
                    <a:pt x="135" y="133"/>
                    <a:pt x="132" y="133"/>
                  </a:cubicBezTo>
                  <a:close/>
                  <a:moveTo>
                    <a:pt x="650" y="109"/>
                  </a:moveTo>
                  <a:cubicBezTo>
                    <a:pt x="648" y="109"/>
                    <a:pt x="645" y="109"/>
                    <a:pt x="643" y="107"/>
                  </a:cubicBezTo>
                  <a:cubicBezTo>
                    <a:pt x="635" y="100"/>
                    <a:pt x="626" y="94"/>
                    <a:pt x="617" y="88"/>
                  </a:cubicBezTo>
                  <a:cubicBezTo>
                    <a:pt x="612" y="84"/>
                    <a:pt x="611" y="77"/>
                    <a:pt x="614" y="72"/>
                  </a:cubicBezTo>
                  <a:cubicBezTo>
                    <a:pt x="618" y="67"/>
                    <a:pt x="625" y="65"/>
                    <a:pt x="630" y="69"/>
                  </a:cubicBezTo>
                  <a:cubicBezTo>
                    <a:pt x="639" y="75"/>
                    <a:pt x="649" y="82"/>
                    <a:pt x="658" y="89"/>
                  </a:cubicBezTo>
                  <a:cubicBezTo>
                    <a:pt x="662" y="93"/>
                    <a:pt x="663" y="100"/>
                    <a:pt x="659" y="105"/>
                  </a:cubicBezTo>
                  <a:cubicBezTo>
                    <a:pt x="657" y="108"/>
                    <a:pt x="654" y="109"/>
                    <a:pt x="650" y="109"/>
                  </a:cubicBezTo>
                  <a:close/>
                  <a:moveTo>
                    <a:pt x="183" y="91"/>
                  </a:moveTo>
                  <a:cubicBezTo>
                    <a:pt x="180" y="91"/>
                    <a:pt x="176" y="89"/>
                    <a:pt x="174" y="86"/>
                  </a:cubicBezTo>
                  <a:cubicBezTo>
                    <a:pt x="170" y="80"/>
                    <a:pt x="172" y="73"/>
                    <a:pt x="177" y="70"/>
                  </a:cubicBezTo>
                  <a:cubicBezTo>
                    <a:pt x="186" y="63"/>
                    <a:pt x="196" y="57"/>
                    <a:pt x="206" y="52"/>
                  </a:cubicBezTo>
                  <a:cubicBezTo>
                    <a:pt x="212" y="49"/>
                    <a:pt x="218" y="51"/>
                    <a:pt x="222" y="56"/>
                  </a:cubicBezTo>
                  <a:cubicBezTo>
                    <a:pt x="225" y="61"/>
                    <a:pt x="223" y="68"/>
                    <a:pt x="217" y="71"/>
                  </a:cubicBezTo>
                  <a:cubicBezTo>
                    <a:pt x="208" y="77"/>
                    <a:pt x="199" y="83"/>
                    <a:pt x="190" y="89"/>
                  </a:cubicBezTo>
                  <a:cubicBezTo>
                    <a:pt x="188" y="90"/>
                    <a:pt x="186" y="91"/>
                    <a:pt x="183" y="91"/>
                  </a:cubicBezTo>
                  <a:close/>
                  <a:moveTo>
                    <a:pt x="595" y="72"/>
                  </a:moveTo>
                  <a:cubicBezTo>
                    <a:pt x="593" y="72"/>
                    <a:pt x="591" y="72"/>
                    <a:pt x="590" y="71"/>
                  </a:cubicBezTo>
                  <a:cubicBezTo>
                    <a:pt x="580" y="65"/>
                    <a:pt x="571" y="60"/>
                    <a:pt x="561" y="56"/>
                  </a:cubicBezTo>
                  <a:cubicBezTo>
                    <a:pt x="555" y="53"/>
                    <a:pt x="552" y="47"/>
                    <a:pt x="555" y="41"/>
                  </a:cubicBezTo>
                  <a:cubicBezTo>
                    <a:pt x="558" y="35"/>
                    <a:pt x="564" y="33"/>
                    <a:pt x="570" y="35"/>
                  </a:cubicBezTo>
                  <a:cubicBezTo>
                    <a:pt x="580" y="40"/>
                    <a:pt x="591" y="45"/>
                    <a:pt x="601" y="51"/>
                  </a:cubicBezTo>
                  <a:cubicBezTo>
                    <a:pt x="606" y="54"/>
                    <a:pt x="608" y="61"/>
                    <a:pt x="605" y="66"/>
                  </a:cubicBezTo>
                  <a:cubicBezTo>
                    <a:pt x="603" y="70"/>
                    <a:pt x="599" y="72"/>
                    <a:pt x="595" y="72"/>
                  </a:cubicBezTo>
                  <a:close/>
                  <a:moveTo>
                    <a:pt x="241" y="58"/>
                  </a:moveTo>
                  <a:cubicBezTo>
                    <a:pt x="237" y="58"/>
                    <a:pt x="233" y="55"/>
                    <a:pt x="231" y="51"/>
                  </a:cubicBezTo>
                  <a:cubicBezTo>
                    <a:pt x="229" y="45"/>
                    <a:pt x="231" y="39"/>
                    <a:pt x="237" y="36"/>
                  </a:cubicBezTo>
                  <a:cubicBezTo>
                    <a:pt x="247" y="31"/>
                    <a:pt x="258" y="27"/>
                    <a:pt x="269" y="23"/>
                  </a:cubicBezTo>
                  <a:cubicBezTo>
                    <a:pt x="274" y="21"/>
                    <a:pt x="281" y="24"/>
                    <a:pt x="283" y="30"/>
                  </a:cubicBezTo>
                  <a:cubicBezTo>
                    <a:pt x="285" y="36"/>
                    <a:pt x="282" y="42"/>
                    <a:pt x="276" y="45"/>
                  </a:cubicBezTo>
                  <a:cubicBezTo>
                    <a:pt x="266" y="48"/>
                    <a:pt x="256" y="52"/>
                    <a:pt x="246" y="57"/>
                  </a:cubicBezTo>
                  <a:cubicBezTo>
                    <a:pt x="245" y="57"/>
                    <a:pt x="243" y="58"/>
                    <a:pt x="241" y="58"/>
                  </a:cubicBezTo>
                  <a:close/>
                  <a:moveTo>
                    <a:pt x="534" y="45"/>
                  </a:moveTo>
                  <a:cubicBezTo>
                    <a:pt x="533" y="45"/>
                    <a:pt x="532" y="44"/>
                    <a:pt x="531" y="44"/>
                  </a:cubicBezTo>
                  <a:cubicBezTo>
                    <a:pt x="520" y="40"/>
                    <a:pt x="510" y="37"/>
                    <a:pt x="500" y="34"/>
                  </a:cubicBezTo>
                  <a:cubicBezTo>
                    <a:pt x="494" y="33"/>
                    <a:pt x="490" y="27"/>
                    <a:pt x="491" y="21"/>
                  </a:cubicBezTo>
                  <a:cubicBezTo>
                    <a:pt x="493" y="15"/>
                    <a:pt x="499" y="11"/>
                    <a:pt x="505" y="13"/>
                  </a:cubicBezTo>
                  <a:cubicBezTo>
                    <a:pt x="516" y="15"/>
                    <a:pt x="527" y="19"/>
                    <a:pt x="538" y="23"/>
                  </a:cubicBezTo>
                  <a:cubicBezTo>
                    <a:pt x="544" y="25"/>
                    <a:pt x="547" y="31"/>
                    <a:pt x="545" y="37"/>
                  </a:cubicBezTo>
                  <a:cubicBezTo>
                    <a:pt x="543" y="42"/>
                    <a:pt x="539" y="45"/>
                    <a:pt x="534" y="45"/>
                  </a:cubicBezTo>
                  <a:close/>
                  <a:moveTo>
                    <a:pt x="304" y="35"/>
                  </a:moveTo>
                  <a:cubicBezTo>
                    <a:pt x="299" y="35"/>
                    <a:pt x="295" y="32"/>
                    <a:pt x="293" y="27"/>
                  </a:cubicBezTo>
                  <a:cubicBezTo>
                    <a:pt x="292" y="21"/>
                    <a:pt x="295" y="15"/>
                    <a:pt x="301" y="13"/>
                  </a:cubicBezTo>
                  <a:cubicBezTo>
                    <a:pt x="312" y="10"/>
                    <a:pt x="324" y="8"/>
                    <a:pt x="335" y="6"/>
                  </a:cubicBezTo>
                  <a:cubicBezTo>
                    <a:pt x="341" y="5"/>
                    <a:pt x="347" y="9"/>
                    <a:pt x="348" y="15"/>
                  </a:cubicBezTo>
                  <a:cubicBezTo>
                    <a:pt x="349" y="21"/>
                    <a:pt x="345" y="27"/>
                    <a:pt x="339" y="28"/>
                  </a:cubicBezTo>
                  <a:cubicBezTo>
                    <a:pt x="328" y="30"/>
                    <a:pt x="318" y="32"/>
                    <a:pt x="307" y="35"/>
                  </a:cubicBezTo>
                  <a:cubicBezTo>
                    <a:pt x="306" y="35"/>
                    <a:pt x="305" y="35"/>
                    <a:pt x="304" y="35"/>
                  </a:cubicBezTo>
                  <a:close/>
                  <a:moveTo>
                    <a:pt x="470" y="28"/>
                  </a:moveTo>
                  <a:cubicBezTo>
                    <a:pt x="469" y="28"/>
                    <a:pt x="469" y="28"/>
                    <a:pt x="468" y="28"/>
                  </a:cubicBezTo>
                  <a:cubicBezTo>
                    <a:pt x="457" y="26"/>
                    <a:pt x="446" y="25"/>
                    <a:pt x="436" y="24"/>
                  </a:cubicBezTo>
                  <a:cubicBezTo>
                    <a:pt x="429" y="23"/>
                    <a:pt x="425" y="18"/>
                    <a:pt x="425" y="12"/>
                  </a:cubicBezTo>
                  <a:cubicBezTo>
                    <a:pt x="426" y="5"/>
                    <a:pt x="431" y="1"/>
                    <a:pt x="438" y="1"/>
                  </a:cubicBezTo>
                  <a:cubicBezTo>
                    <a:pt x="449" y="2"/>
                    <a:pt x="460" y="3"/>
                    <a:pt x="472" y="5"/>
                  </a:cubicBezTo>
                  <a:cubicBezTo>
                    <a:pt x="478" y="6"/>
                    <a:pt x="482" y="12"/>
                    <a:pt x="481" y="18"/>
                  </a:cubicBezTo>
                  <a:cubicBezTo>
                    <a:pt x="480" y="24"/>
                    <a:pt x="475" y="28"/>
                    <a:pt x="470" y="28"/>
                  </a:cubicBezTo>
                  <a:close/>
                  <a:moveTo>
                    <a:pt x="370" y="24"/>
                  </a:moveTo>
                  <a:cubicBezTo>
                    <a:pt x="364" y="24"/>
                    <a:pt x="359" y="19"/>
                    <a:pt x="359" y="14"/>
                  </a:cubicBezTo>
                  <a:cubicBezTo>
                    <a:pt x="358" y="7"/>
                    <a:pt x="363" y="2"/>
                    <a:pt x="369" y="1"/>
                  </a:cubicBezTo>
                  <a:cubicBezTo>
                    <a:pt x="380" y="0"/>
                    <a:pt x="392" y="0"/>
                    <a:pt x="403" y="0"/>
                  </a:cubicBezTo>
                  <a:cubicBezTo>
                    <a:pt x="403" y="0"/>
                    <a:pt x="403" y="0"/>
                    <a:pt x="403" y="0"/>
                  </a:cubicBezTo>
                  <a:cubicBezTo>
                    <a:pt x="410" y="0"/>
                    <a:pt x="415" y="5"/>
                    <a:pt x="415" y="11"/>
                  </a:cubicBezTo>
                  <a:cubicBezTo>
                    <a:pt x="415" y="17"/>
                    <a:pt x="410" y="22"/>
                    <a:pt x="403" y="22"/>
                  </a:cubicBezTo>
                  <a:cubicBezTo>
                    <a:pt x="392" y="22"/>
                    <a:pt x="382" y="23"/>
                    <a:pt x="371" y="24"/>
                  </a:cubicBezTo>
                  <a:cubicBezTo>
                    <a:pt x="371" y="24"/>
                    <a:pt x="370" y="24"/>
                    <a:pt x="370" y="24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75" name="îS1iďé">
              <a:extLst>
                <a:ext uri="{FF2B5EF4-FFF2-40B4-BE49-F238E27FC236}">
                  <a16:creationId xmlns="" xmlns:a16="http://schemas.microsoft.com/office/drawing/2014/main" id="{6285D8B3-FECE-40A3-B554-6E15ADBF939B}"/>
                </a:ext>
              </a:extLst>
            </p:cNvPr>
            <p:cNvSpPr/>
            <p:nvPr/>
          </p:nvSpPr>
          <p:spPr bwMode="auto">
            <a:xfrm>
              <a:off x="6325235" y="1936047"/>
              <a:ext cx="57488" cy="45990"/>
            </a:xfrm>
            <a:custGeom>
              <a:avLst/>
              <a:gdLst/>
              <a:ahLst/>
              <a:cxnLst>
                <a:cxn ang="0">
                  <a:pos x="9" y="23"/>
                </a:cxn>
                <a:cxn ang="0">
                  <a:pos x="2" y="19"/>
                </a:cxn>
                <a:cxn ang="0">
                  <a:pos x="6" y="7"/>
                </a:cxn>
                <a:cxn ang="0">
                  <a:pos x="16" y="2"/>
                </a:cxn>
                <a:cxn ang="0">
                  <a:pos x="27" y="6"/>
                </a:cxn>
                <a:cxn ang="0">
                  <a:pos x="23" y="18"/>
                </a:cxn>
                <a:cxn ang="0">
                  <a:pos x="13" y="23"/>
                </a:cxn>
                <a:cxn ang="0">
                  <a:pos x="9" y="23"/>
                </a:cxn>
              </a:cxnLst>
              <a:rect l="0" t="0" r="r" b="b"/>
              <a:pathLst>
                <a:path w="29" h="23">
                  <a:moveTo>
                    <a:pt x="9" y="23"/>
                  </a:moveTo>
                  <a:cubicBezTo>
                    <a:pt x="6" y="23"/>
                    <a:pt x="3" y="22"/>
                    <a:pt x="2" y="19"/>
                  </a:cubicBezTo>
                  <a:cubicBezTo>
                    <a:pt x="0" y="15"/>
                    <a:pt x="1" y="9"/>
                    <a:pt x="6" y="7"/>
                  </a:cubicBezTo>
                  <a:cubicBezTo>
                    <a:pt x="9" y="6"/>
                    <a:pt x="12" y="4"/>
                    <a:pt x="16" y="2"/>
                  </a:cubicBezTo>
                  <a:cubicBezTo>
                    <a:pt x="20" y="0"/>
                    <a:pt x="25" y="2"/>
                    <a:pt x="27" y="6"/>
                  </a:cubicBezTo>
                  <a:cubicBezTo>
                    <a:pt x="29" y="11"/>
                    <a:pt x="27" y="16"/>
                    <a:pt x="23" y="18"/>
                  </a:cubicBezTo>
                  <a:cubicBezTo>
                    <a:pt x="20" y="19"/>
                    <a:pt x="16" y="21"/>
                    <a:pt x="13" y="23"/>
                  </a:cubicBezTo>
                  <a:cubicBezTo>
                    <a:pt x="12" y="23"/>
                    <a:pt x="11" y="23"/>
                    <a:pt x="9" y="23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76" name="íşliďé">
              <a:extLst>
                <a:ext uri="{FF2B5EF4-FFF2-40B4-BE49-F238E27FC236}">
                  <a16:creationId xmlns="" xmlns:a16="http://schemas.microsoft.com/office/drawing/2014/main" id="{34DBE0EE-2689-43F2-A0AC-C986E0C7B0E0}"/>
                </a:ext>
              </a:extLst>
            </p:cNvPr>
            <p:cNvSpPr/>
            <p:nvPr/>
          </p:nvSpPr>
          <p:spPr bwMode="auto">
            <a:xfrm>
              <a:off x="8141848" y="3048824"/>
              <a:ext cx="1749270" cy="1120190"/>
            </a:xfrm>
            <a:custGeom>
              <a:avLst/>
              <a:gdLst/>
              <a:ahLst/>
              <a:cxnLst>
                <a:cxn ang="0">
                  <a:pos x="875" y="528"/>
                </a:cxn>
                <a:cxn ang="0">
                  <a:pos x="879" y="568"/>
                </a:cxn>
                <a:cxn ang="0">
                  <a:pos x="865" y="484"/>
                </a:cxn>
                <a:cxn ang="0">
                  <a:pos x="872" y="523"/>
                </a:cxn>
                <a:cxn ang="0">
                  <a:pos x="853" y="440"/>
                </a:cxn>
                <a:cxn ang="0">
                  <a:pos x="862" y="478"/>
                </a:cxn>
                <a:cxn ang="0">
                  <a:pos x="837" y="397"/>
                </a:cxn>
                <a:cxn ang="0">
                  <a:pos x="848" y="435"/>
                </a:cxn>
                <a:cxn ang="0">
                  <a:pos x="818" y="356"/>
                </a:cxn>
                <a:cxn ang="0">
                  <a:pos x="831" y="393"/>
                </a:cxn>
                <a:cxn ang="0">
                  <a:pos x="796" y="316"/>
                </a:cxn>
                <a:cxn ang="0">
                  <a:pos x="811" y="352"/>
                </a:cxn>
                <a:cxn ang="0">
                  <a:pos x="771" y="278"/>
                </a:cxn>
                <a:cxn ang="0">
                  <a:pos x="789" y="312"/>
                </a:cxn>
                <a:cxn ang="0">
                  <a:pos x="744" y="241"/>
                </a:cxn>
                <a:cxn ang="0">
                  <a:pos x="763" y="275"/>
                </a:cxn>
                <a:cxn ang="0">
                  <a:pos x="714" y="207"/>
                </a:cxn>
                <a:cxn ang="0">
                  <a:pos x="735" y="239"/>
                </a:cxn>
                <a:cxn ang="0">
                  <a:pos x="682" y="175"/>
                </a:cxn>
                <a:cxn ang="0">
                  <a:pos x="704" y="205"/>
                </a:cxn>
                <a:cxn ang="0">
                  <a:pos x="647" y="145"/>
                </a:cxn>
                <a:cxn ang="0">
                  <a:pos x="671" y="174"/>
                </a:cxn>
                <a:cxn ang="0">
                  <a:pos x="611" y="118"/>
                </a:cxn>
                <a:cxn ang="0">
                  <a:pos x="636" y="145"/>
                </a:cxn>
                <a:cxn ang="0">
                  <a:pos x="572" y="93"/>
                </a:cxn>
                <a:cxn ang="0">
                  <a:pos x="599" y="118"/>
                </a:cxn>
                <a:cxn ang="0">
                  <a:pos x="532" y="72"/>
                </a:cxn>
                <a:cxn ang="0">
                  <a:pos x="559" y="95"/>
                </a:cxn>
                <a:cxn ang="0">
                  <a:pos x="490" y="53"/>
                </a:cxn>
                <a:cxn ang="0">
                  <a:pos x="519" y="74"/>
                </a:cxn>
                <a:cxn ang="0">
                  <a:pos x="27" y="43"/>
                </a:cxn>
                <a:cxn ang="0">
                  <a:pos x="9" y="68"/>
                </a:cxn>
                <a:cxn ang="0">
                  <a:pos x="447" y="38"/>
                </a:cxn>
                <a:cxn ang="0">
                  <a:pos x="477" y="57"/>
                </a:cxn>
                <a:cxn ang="0">
                  <a:pos x="71" y="28"/>
                </a:cxn>
                <a:cxn ang="0">
                  <a:pos x="52" y="52"/>
                </a:cxn>
                <a:cxn ang="0">
                  <a:pos x="403" y="26"/>
                </a:cxn>
                <a:cxn ang="0">
                  <a:pos x="433" y="42"/>
                </a:cxn>
                <a:cxn ang="0">
                  <a:pos x="116" y="16"/>
                </a:cxn>
                <a:cxn ang="0">
                  <a:pos x="95" y="38"/>
                </a:cxn>
                <a:cxn ang="0">
                  <a:pos x="358" y="17"/>
                </a:cxn>
                <a:cxn ang="0">
                  <a:pos x="389" y="31"/>
                </a:cxn>
                <a:cxn ang="0">
                  <a:pos x="161" y="7"/>
                </a:cxn>
                <a:cxn ang="0">
                  <a:pos x="140" y="28"/>
                </a:cxn>
                <a:cxn ang="0">
                  <a:pos x="313" y="11"/>
                </a:cxn>
                <a:cxn ang="0">
                  <a:pos x="344" y="23"/>
                </a:cxn>
                <a:cxn ang="0">
                  <a:pos x="207" y="2"/>
                </a:cxn>
                <a:cxn ang="0">
                  <a:pos x="185" y="21"/>
                </a:cxn>
                <a:cxn ang="0">
                  <a:pos x="267" y="9"/>
                </a:cxn>
                <a:cxn ang="0">
                  <a:pos x="299" y="19"/>
                </a:cxn>
                <a:cxn ang="0">
                  <a:pos x="253" y="0"/>
                </a:cxn>
                <a:cxn ang="0">
                  <a:pos x="231" y="18"/>
                </a:cxn>
              </a:cxnLst>
              <a:rect l="0" t="0" r="r" b="b"/>
              <a:pathLst>
                <a:path w="888" h="568">
                  <a:moveTo>
                    <a:pt x="879" y="568"/>
                  </a:moveTo>
                  <a:cubicBezTo>
                    <a:pt x="875" y="568"/>
                    <a:pt x="871" y="565"/>
                    <a:pt x="871" y="560"/>
                  </a:cubicBezTo>
                  <a:cubicBezTo>
                    <a:pt x="870" y="553"/>
                    <a:pt x="869" y="546"/>
                    <a:pt x="868" y="538"/>
                  </a:cubicBezTo>
                  <a:cubicBezTo>
                    <a:pt x="867" y="534"/>
                    <a:pt x="870" y="529"/>
                    <a:pt x="875" y="528"/>
                  </a:cubicBezTo>
                  <a:cubicBezTo>
                    <a:pt x="879" y="528"/>
                    <a:pt x="884" y="531"/>
                    <a:pt x="884" y="535"/>
                  </a:cubicBezTo>
                  <a:cubicBezTo>
                    <a:pt x="886" y="543"/>
                    <a:pt x="887" y="551"/>
                    <a:pt x="888" y="558"/>
                  </a:cubicBezTo>
                  <a:cubicBezTo>
                    <a:pt x="888" y="563"/>
                    <a:pt x="885" y="567"/>
                    <a:pt x="880" y="568"/>
                  </a:cubicBezTo>
                  <a:cubicBezTo>
                    <a:pt x="880" y="568"/>
                    <a:pt x="880" y="568"/>
                    <a:pt x="879" y="568"/>
                  </a:cubicBezTo>
                  <a:close/>
                  <a:moveTo>
                    <a:pt x="872" y="523"/>
                  </a:moveTo>
                  <a:cubicBezTo>
                    <a:pt x="868" y="523"/>
                    <a:pt x="865" y="520"/>
                    <a:pt x="864" y="516"/>
                  </a:cubicBezTo>
                  <a:cubicBezTo>
                    <a:pt x="862" y="509"/>
                    <a:pt x="861" y="501"/>
                    <a:pt x="859" y="494"/>
                  </a:cubicBezTo>
                  <a:cubicBezTo>
                    <a:pt x="858" y="489"/>
                    <a:pt x="861" y="485"/>
                    <a:pt x="865" y="484"/>
                  </a:cubicBezTo>
                  <a:cubicBezTo>
                    <a:pt x="870" y="483"/>
                    <a:pt x="874" y="486"/>
                    <a:pt x="876" y="490"/>
                  </a:cubicBezTo>
                  <a:cubicBezTo>
                    <a:pt x="877" y="498"/>
                    <a:pt x="879" y="505"/>
                    <a:pt x="880" y="513"/>
                  </a:cubicBezTo>
                  <a:cubicBezTo>
                    <a:pt x="881" y="517"/>
                    <a:pt x="878" y="522"/>
                    <a:pt x="874" y="523"/>
                  </a:cubicBezTo>
                  <a:cubicBezTo>
                    <a:pt x="873" y="523"/>
                    <a:pt x="873" y="523"/>
                    <a:pt x="872" y="523"/>
                  </a:cubicBezTo>
                  <a:close/>
                  <a:moveTo>
                    <a:pt x="862" y="478"/>
                  </a:moveTo>
                  <a:cubicBezTo>
                    <a:pt x="858" y="478"/>
                    <a:pt x="854" y="476"/>
                    <a:pt x="853" y="472"/>
                  </a:cubicBezTo>
                  <a:cubicBezTo>
                    <a:pt x="851" y="465"/>
                    <a:pt x="849" y="458"/>
                    <a:pt x="847" y="451"/>
                  </a:cubicBezTo>
                  <a:cubicBezTo>
                    <a:pt x="846" y="446"/>
                    <a:pt x="848" y="441"/>
                    <a:pt x="853" y="440"/>
                  </a:cubicBezTo>
                  <a:cubicBezTo>
                    <a:pt x="857" y="439"/>
                    <a:pt x="862" y="441"/>
                    <a:pt x="863" y="446"/>
                  </a:cubicBezTo>
                  <a:cubicBezTo>
                    <a:pt x="866" y="453"/>
                    <a:pt x="868" y="460"/>
                    <a:pt x="870" y="468"/>
                  </a:cubicBezTo>
                  <a:cubicBezTo>
                    <a:pt x="871" y="472"/>
                    <a:pt x="868" y="477"/>
                    <a:pt x="864" y="478"/>
                  </a:cubicBezTo>
                  <a:cubicBezTo>
                    <a:pt x="863" y="478"/>
                    <a:pt x="862" y="478"/>
                    <a:pt x="862" y="478"/>
                  </a:cubicBezTo>
                  <a:close/>
                  <a:moveTo>
                    <a:pt x="848" y="435"/>
                  </a:moveTo>
                  <a:cubicBezTo>
                    <a:pt x="844" y="435"/>
                    <a:pt x="841" y="433"/>
                    <a:pt x="840" y="429"/>
                  </a:cubicBezTo>
                  <a:cubicBezTo>
                    <a:pt x="837" y="422"/>
                    <a:pt x="835" y="415"/>
                    <a:pt x="832" y="408"/>
                  </a:cubicBezTo>
                  <a:cubicBezTo>
                    <a:pt x="830" y="404"/>
                    <a:pt x="832" y="399"/>
                    <a:pt x="837" y="397"/>
                  </a:cubicBezTo>
                  <a:cubicBezTo>
                    <a:pt x="841" y="396"/>
                    <a:pt x="846" y="398"/>
                    <a:pt x="848" y="402"/>
                  </a:cubicBezTo>
                  <a:cubicBezTo>
                    <a:pt x="851" y="409"/>
                    <a:pt x="853" y="416"/>
                    <a:pt x="856" y="424"/>
                  </a:cubicBezTo>
                  <a:cubicBezTo>
                    <a:pt x="858" y="428"/>
                    <a:pt x="855" y="433"/>
                    <a:pt x="851" y="435"/>
                  </a:cubicBezTo>
                  <a:cubicBezTo>
                    <a:pt x="850" y="435"/>
                    <a:pt x="849" y="435"/>
                    <a:pt x="848" y="435"/>
                  </a:cubicBezTo>
                  <a:close/>
                  <a:moveTo>
                    <a:pt x="831" y="393"/>
                  </a:moveTo>
                  <a:cubicBezTo>
                    <a:pt x="828" y="393"/>
                    <a:pt x="825" y="391"/>
                    <a:pt x="823" y="388"/>
                  </a:cubicBezTo>
                  <a:cubicBezTo>
                    <a:pt x="820" y="381"/>
                    <a:pt x="817" y="374"/>
                    <a:pt x="814" y="367"/>
                  </a:cubicBezTo>
                  <a:cubicBezTo>
                    <a:pt x="812" y="363"/>
                    <a:pt x="814" y="358"/>
                    <a:pt x="818" y="356"/>
                  </a:cubicBezTo>
                  <a:cubicBezTo>
                    <a:pt x="822" y="354"/>
                    <a:pt x="827" y="356"/>
                    <a:pt x="829" y="360"/>
                  </a:cubicBezTo>
                  <a:cubicBezTo>
                    <a:pt x="833" y="367"/>
                    <a:pt x="836" y="374"/>
                    <a:pt x="839" y="381"/>
                  </a:cubicBezTo>
                  <a:cubicBezTo>
                    <a:pt x="841" y="385"/>
                    <a:pt x="839" y="390"/>
                    <a:pt x="835" y="392"/>
                  </a:cubicBezTo>
                  <a:cubicBezTo>
                    <a:pt x="834" y="393"/>
                    <a:pt x="832" y="393"/>
                    <a:pt x="831" y="393"/>
                  </a:cubicBezTo>
                  <a:close/>
                  <a:moveTo>
                    <a:pt x="811" y="352"/>
                  </a:moveTo>
                  <a:cubicBezTo>
                    <a:pt x="808" y="352"/>
                    <a:pt x="805" y="350"/>
                    <a:pt x="804" y="347"/>
                  </a:cubicBezTo>
                  <a:cubicBezTo>
                    <a:pt x="800" y="341"/>
                    <a:pt x="797" y="334"/>
                    <a:pt x="793" y="328"/>
                  </a:cubicBezTo>
                  <a:cubicBezTo>
                    <a:pt x="791" y="324"/>
                    <a:pt x="792" y="318"/>
                    <a:pt x="796" y="316"/>
                  </a:cubicBezTo>
                  <a:cubicBezTo>
                    <a:pt x="800" y="314"/>
                    <a:pt x="805" y="315"/>
                    <a:pt x="808" y="319"/>
                  </a:cubicBezTo>
                  <a:cubicBezTo>
                    <a:pt x="812" y="326"/>
                    <a:pt x="815" y="333"/>
                    <a:pt x="819" y="339"/>
                  </a:cubicBezTo>
                  <a:cubicBezTo>
                    <a:pt x="821" y="343"/>
                    <a:pt x="820" y="349"/>
                    <a:pt x="815" y="351"/>
                  </a:cubicBezTo>
                  <a:cubicBezTo>
                    <a:pt x="814" y="351"/>
                    <a:pt x="813" y="352"/>
                    <a:pt x="811" y="352"/>
                  </a:cubicBezTo>
                  <a:close/>
                  <a:moveTo>
                    <a:pt x="789" y="312"/>
                  </a:moveTo>
                  <a:cubicBezTo>
                    <a:pt x="786" y="312"/>
                    <a:pt x="783" y="311"/>
                    <a:pt x="781" y="308"/>
                  </a:cubicBezTo>
                  <a:cubicBezTo>
                    <a:pt x="778" y="302"/>
                    <a:pt x="773" y="296"/>
                    <a:pt x="769" y="289"/>
                  </a:cubicBezTo>
                  <a:cubicBezTo>
                    <a:pt x="767" y="286"/>
                    <a:pt x="768" y="280"/>
                    <a:pt x="771" y="278"/>
                  </a:cubicBezTo>
                  <a:cubicBezTo>
                    <a:pt x="775" y="275"/>
                    <a:pt x="781" y="276"/>
                    <a:pt x="783" y="280"/>
                  </a:cubicBezTo>
                  <a:cubicBezTo>
                    <a:pt x="788" y="286"/>
                    <a:pt x="792" y="293"/>
                    <a:pt x="796" y="299"/>
                  </a:cubicBezTo>
                  <a:cubicBezTo>
                    <a:pt x="798" y="303"/>
                    <a:pt x="797" y="309"/>
                    <a:pt x="793" y="311"/>
                  </a:cubicBezTo>
                  <a:cubicBezTo>
                    <a:pt x="792" y="312"/>
                    <a:pt x="790" y="312"/>
                    <a:pt x="789" y="312"/>
                  </a:cubicBezTo>
                  <a:close/>
                  <a:moveTo>
                    <a:pt x="763" y="275"/>
                  </a:moveTo>
                  <a:cubicBezTo>
                    <a:pt x="761" y="275"/>
                    <a:pt x="758" y="273"/>
                    <a:pt x="756" y="271"/>
                  </a:cubicBezTo>
                  <a:cubicBezTo>
                    <a:pt x="752" y="265"/>
                    <a:pt x="747" y="259"/>
                    <a:pt x="743" y="253"/>
                  </a:cubicBezTo>
                  <a:cubicBezTo>
                    <a:pt x="740" y="250"/>
                    <a:pt x="740" y="244"/>
                    <a:pt x="744" y="241"/>
                  </a:cubicBezTo>
                  <a:cubicBezTo>
                    <a:pt x="748" y="238"/>
                    <a:pt x="753" y="239"/>
                    <a:pt x="756" y="243"/>
                  </a:cubicBezTo>
                  <a:cubicBezTo>
                    <a:pt x="761" y="249"/>
                    <a:pt x="765" y="255"/>
                    <a:pt x="770" y="261"/>
                  </a:cubicBezTo>
                  <a:cubicBezTo>
                    <a:pt x="773" y="265"/>
                    <a:pt x="772" y="270"/>
                    <a:pt x="768" y="273"/>
                  </a:cubicBezTo>
                  <a:cubicBezTo>
                    <a:pt x="767" y="274"/>
                    <a:pt x="765" y="275"/>
                    <a:pt x="763" y="275"/>
                  </a:cubicBezTo>
                  <a:close/>
                  <a:moveTo>
                    <a:pt x="735" y="239"/>
                  </a:moveTo>
                  <a:cubicBezTo>
                    <a:pt x="733" y="239"/>
                    <a:pt x="730" y="238"/>
                    <a:pt x="728" y="236"/>
                  </a:cubicBezTo>
                  <a:cubicBezTo>
                    <a:pt x="724" y="230"/>
                    <a:pt x="719" y="224"/>
                    <a:pt x="714" y="219"/>
                  </a:cubicBezTo>
                  <a:cubicBezTo>
                    <a:pt x="710" y="215"/>
                    <a:pt x="711" y="210"/>
                    <a:pt x="714" y="207"/>
                  </a:cubicBezTo>
                  <a:cubicBezTo>
                    <a:pt x="718" y="204"/>
                    <a:pt x="723" y="204"/>
                    <a:pt x="726" y="207"/>
                  </a:cubicBezTo>
                  <a:cubicBezTo>
                    <a:pt x="731" y="213"/>
                    <a:pt x="736" y="219"/>
                    <a:pt x="741" y="225"/>
                  </a:cubicBezTo>
                  <a:cubicBezTo>
                    <a:pt x="744" y="228"/>
                    <a:pt x="744" y="234"/>
                    <a:pt x="740" y="237"/>
                  </a:cubicBezTo>
                  <a:cubicBezTo>
                    <a:pt x="739" y="238"/>
                    <a:pt x="737" y="239"/>
                    <a:pt x="735" y="239"/>
                  </a:cubicBezTo>
                  <a:close/>
                  <a:moveTo>
                    <a:pt x="704" y="205"/>
                  </a:moveTo>
                  <a:cubicBezTo>
                    <a:pt x="702" y="205"/>
                    <a:pt x="700" y="204"/>
                    <a:pt x="698" y="203"/>
                  </a:cubicBezTo>
                  <a:cubicBezTo>
                    <a:pt x="693" y="197"/>
                    <a:pt x="688" y="192"/>
                    <a:pt x="682" y="187"/>
                  </a:cubicBezTo>
                  <a:cubicBezTo>
                    <a:pt x="679" y="184"/>
                    <a:pt x="679" y="178"/>
                    <a:pt x="682" y="175"/>
                  </a:cubicBezTo>
                  <a:cubicBezTo>
                    <a:pt x="685" y="171"/>
                    <a:pt x="690" y="171"/>
                    <a:pt x="694" y="174"/>
                  </a:cubicBezTo>
                  <a:cubicBezTo>
                    <a:pt x="699" y="180"/>
                    <a:pt x="705" y="185"/>
                    <a:pt x="710" y="191"/>
                  </a:cubicBezTo>
                  <a:cubicBezTo>
                    <a:pt x="714" y="194"/>
                    <a:pt x="714" y="199"/>
                    <a:pt x="710" y="203"/>
                  </a:cubicBezTo>
                  <a:cubicBezTo>
                    <a:pt x="709" y="204"/>
                    <a:pt x="706" y="205"/>
                    <a:pt x="704" y="205"/>
                  </a:cubicBezTo>
                  <a:close/>
                  <a:moveTo>
                    <a:pt x="671" y="174"/>
                  </a:moveTo>
                  <a:cubicBezTo>
                    <a:pt x="669" y="174"/>
                    <a:pt x="667" y="173"/>
                    <a:pt x="666" y="172"/>
                  </a:cubicBezTo>
                  <a:cubicBezTo>
                    <a:pt x="660" y="167"/>
                    <a:pt x="654" y="162"/>
                    <a:pt x="648" y="157"/>
                  </a:cubicBezTo>
                  <a:cubicBezTo>
                    <a:pt x="645" y="154"/>
                    <a:pt x="644" y="149"/>
                    <a:pt x="647" y="145"/>
                  </a:cubicBezTo>
                  <a:cubicBezTo>
                    <a:pt x="650" y="141"/>
                    <a:pt x="656" y="141"/>
                    <a:pt x="659" y="144"/>
                  </a:cubicBezTo>
                  <a:cubicBezTo>
                    <a:pt x="665" y="149"/>
                    <a:pt x="671" y="154"/>
                    <a:pt x="677" y="159"/>
                  </a:cubicBezTo>
                  <a:cubicBezTo>
                    <a:pt x="680" y="162"/>
                    <a:pt x="681" y="167"/>
                    <a:pt x="678" y="171"/>
                  </a:cubicBezTo>
                  <a:cubicBezTo>
                    <a:pt x="676" y="173"/>
                    <a:pt x="674" y="174"/>
                    <a:pt x="671" y="174"/>
                  </a:cubicBezTo>
                  <a:close/>
                  <a:moveTo>
                    <a:pt x="636" y="145"/>
                  </a:moveTo>
                  <a:cubicBezTo>
                    <a:pt x="634" y="145"/>
                    <a:pt x="632" y="144"/>
                    <a:pt x="631" y="143"/>
                  </a:cubicBezTo>
                  <a:cubicBezTo>
                    <a:pt x="625" y="139"/>
                    <a:pt x="619" y="134"/>
                    <a:pt x="613" y="130"/>
                  </a:cubicBezTo>
                  <a:cubicBezTo>
                    <a:pt x="609" y="127"/>
                    <a:pt x="608" y="122"/>
                    <a:pt x="611" y="118"/>
                  </a:cubicBezTo>
                  <a:cubicBezTo>
                    <a:pt x="613" y="114"/>
                    <a:pt x="619" y="113"/>
                    <a:pt x="622" y="116"/>
                  </a:cubicBezTo>
                  <a:cubicBezTo>
                    <a:pt x="629" y="120"/>
                    <a:pt x="635" y="125"/>
                    <a:pt x="641" y="130"/>
                  </a:cubicBezTo>
                  <a:cubicBezTo>
                    <a:pt x="645" y="132"/>
                    <a:pt x="645" y="138"/>
                    <a:pt x="643" y="141"/>
                  </a:cubicBezTo>
                  <a:cubicBezTo>
                    <a:pt x="641" y="144"/>
                    <a:pt x="638" y="145"/>
                    <a:pt x="636" y="145"/>
                  </a:cubicBezTo>
                  <a:close/>
                  <a:moveTo>
                    <a:pt x="599" y="118"/>
                  </a:moveTo>
                  <a:cubicBezTo>
                    <a:pt x="597" y="118"/>
                    <a:pt x="595" y="118"/>
                    <a:pt x="594" y="117"/>
                  </a:cubicBezTo>
                  <a:cubicBezTo>
                    <a:pt x="588" y="113"/>
                    <a:pt x="581" y="109"/>
                    <a:pt x="575" y="105"/>
                  </a:cubicBezTo>
                  <a:cubicBezTo>
                    <a:pt x="571" y="103"/>
                    <a:pt x="570" y="98"/>
                    <a:pt x="572" y="93"/>
                  </a:cubicBezTo>
                  <a:cubicBezTo>
                    <a:pt x="574" y="89"/>
                    <a:pt x="580" y="88"/>
                    <a:pt x="584" y="91"/>
                  </a:cubicBezTo>
                  <a:cubicBezTo>
                    <a:pt x="590" y="95"/>
                    <a:pt x="597" y="99"/>
                    <a:pt x="603" y="103"/>
                  </a:cubicBezTo>
                  <a:cubicBezTo>
                    <a:pt x="607" y="105"/>
                    <a:pt x="608" y="111"/>
                    <a:pt x="606" y="115"/>
                  </a:cubicBezTo>
                  <a:cubicBezTo>
                    <a:pt x="604" y="117"/>
                    <a:pt x="601" y="118"/>
                    <a:pt x="599" y="118"/>
                  </a:cubicBezTo>
                  <a:close/>
                  <a:moveTo>
                    <a:pt x="559" y="95"/>
                  </a:moveTo>
                  <a:cubicBezTo>
                    <a:pt x="558" y="95"/>
                    <a:pt x="557" y="95"/>
                    <a:pt x="555" y="94"/>
                  </a:cubicBezTo>
                  <a:cubicBezTo>
                    <a:pt x="549" y="90"/>
                    <a:pt x="542" y="87"/>
                    <a:pt x="535" y="83"/>
                  </a:cubicBezTo>
                  <a:cubicBezTo>
                    <a:pt x="531" y="81"/>
                    <a:pt x="530" y="76"/>
                    <a:pt x="532" y="72"/>
                  </a:cubicBezTo>
                  <a:cubicBezTo>
                    <a:pt x="534" y="68"/>
                    <a:pt x="539" y="66"/>
                    <a:pt x="543" y="68"/>
                  </a:cubicBezTo>
                  <a:cubicBezTo>
                    <a:pt x="550" y="72"/>
                    <a:pt x="557" y="75"/>
                    <a:pt x="564" y="79"/>
                  </a:cubicBezTo>
                  <a:cubicBezTo>
                    <a:pt x="568" y="81"/>
                    <a:pt x="569" y="86"/>
                    <a:pt x="567" y="91"/>
                  </a:cubicBezTo>
                  <a:cubicBezTo>
                    <a:pt x="565" y="93"/>
                    <a:pt x="562" y="95"/>
                    <a:pt x="559" y="95"/>
                  </a:cubicBezTo>
                  <a:close/>
                  <a:moveTo>
                    <a:pt x="519" y="74"/>
                  </a:moveTo>
                  <a:cubicBezTo>
                    <a:pt x="517" y="74"/>
                    <a:pt x="516" y="74"/>
                    <a:pt x="515" y="74"/>
                  </a:cubicBezTo>
                  <a:cubicBezTo>
                    <a:pt x="508" y="70"/>
                    <a:pt x="501" y="67"/>
                    <a:pt x="494" y="65"/>
                  </a:cubicBezTo>
                  <a:cubicBezTo>
                    <a:pt x="490" y="63"/>
                    <a:pt x="488" y="58"/>
                    <a:pt x="490" y="53"/>
                  </a:cubicBezTo>
                  <a:cubicBezTo>
                    <a:pt x="492" y="49"/>
                    <a:pt x="497" y="47"/>
                    <a:pt x="501" y="49"/>
                  </a:cubicBezTo>
                  <a:cubicBezTo>
                    <a:pt x="508" y="52"/>
                    <a:pt x="515" y="55"/>
                    <a:pt x="522" y="58"/>
                  </a:cubicBezTo>
                  <a:cubicBezTo>
                    <a:pt x="527" y="60"/>
                    <a:pt x="528" y="65"/>
                    <a:pt x="526" y="69"/>
                  </a:cubicBezTo>
                  <a:cubicBezTo>
                    <a:pt x="525" y="73"/>
                    <a:pt x="522" y="74"/>
                    <a:pt x="519" y="74"/>
                  </a:cubicBezTo>
                  <a:close/>
                  <a:moveTo>
                    <a:pt x="9" y="68"/>
                  </a:moveTo>
                  <a:cubicBezTo>
                    <a:pt x="6" y="68"/>
                    <a:pt x="3" y="66"/>
                    <a:pt x="1" y="63"/>
                  </a:cubicBezTo>
                  <a:cubicBezTo>
                    <a:pt x="0" y="59"/>
                    <a:pt x="2" y="54"/>
                    <a:pt x="6" y="52"/>
                  </a:cubicBezTo>
                  <a:cubicBezTo>
                    <a:pt x="13" y="49"/>
                    <a:pt x="20" y="46"/>
                    <a:pt x="27" y="43"/>
                  </a:cubicBezTo>
                  <a:cubicBezTo>
                    <a:pt x="32" y="41"/>
                    <a:pt x="37" y="44"/>
                    <a:pt x="38" y="48"/>
                  </a:cubicBezTo>
                  <a:cubicBezTo>
                    <a:pt x="40" y="52"/>
                    <a:pt x="38" y="57"/>
                    <a:pt x="33" y="59"/>
                  </a:cubicBezTo>
                  <a:cubicBezTo>
                    <a:pt x="26" y="62"/>
                    <a:pt x="19" y="64"/>
                    <a:pt x="13" y="67"/>
                  </a:cubicBezTo>
                  <a:cubicBezTo>
                    <a:pt x="12" y="68"/>
                    <a:pt x="10" y="68"/>
                    <a:pt x="9" y="68"/>
                  </a:cubicBezTo>
                  <a:close/>
                  <a:moveTo>
                    <a:pt x="477" y="57"/>
                  </a:moveTo>
                  <a:cubicBezTo>
                    <a:pt x="476" y="57"/>
                    <a:pt x="475" y="57"/>
                    <a:pt x="474" y="56"/>
                  </a:cubicBezTo>
                  <a:cubicBezTo>
                    <a:pt x="467" y="54"/>
                    <a:pt x="459" y="51"/>
                    <a:pt x="452" y="49"/>
                  </a:cubicBezTo>
                  <a:cubicBezTo>
                    <a:pt x="448" y="47"/>
                    <a:pt x="445" y="42"/>
                    <a:pt x="447" y="38"/>
                  </a:cubicBezTo>
                  <a:cubicBezTo>
                    <a:pt x="448" y="33"/>
                    <a:pt x="453" y="31"/>
                    <a:pt x="458" y="33"/>
                  </a:cubicBezTo>
                  <a:cubicBezTo>
                    <a:pt x="465" y="35"/>
                    <a:pt x="472" y="38"/>
                    <a:pt x="479" y="40"/>
                  </a:cubicBezTo>
                  <a:cubicBezTo>
                    <a:pt x="484" y="42"/>
                    <a:pt x="486" y="47"/>
                    <a:pt x="484" y="51"/>
                  </a:cubicBezTo>
                  <a:cubicBezTo>
                    <a:pt x="483" y="55"/>
                    <a:pt x="480" y="57"/>
                    <a:pt x="477" y="57"/>
                  </a:cubicBezTo>
                  <a:close/>
                  <a:moveTo>
                    <a:pt x="52" y="52"/>
                  </a:moveTo>
                  <a:cubicBezTo>
                    <a:pt x="48" y="52"/>
                    <a:pt x="45" y="49"/>
                    <a:pt x="44" y="46"/>
                  </a:cubicBezTo>
                  <a:cubicBezTo>
                    <a:pt x="42" y="41"/>
                    <a:pt x="45" y="37"/>
                    <a:pt x="49" y="35"/>
                  </a:cubicBezTo>
                  <a:cubicBezTo>
                    <a:pt x="56" y="33"/>
                    <a:pt x="64" y="30"/>
                    <a:pt x="71" y="28"/>
                  </a:cubicBezTo>
                  <a:cubicBezTo>
                    <a:pt x="75" y="27"/>
                    <a:pt x="80" y="29"/>
                    <a:pt x="82" y="34"/>
                  </a:cubicBezTo>
                  <a:cubicBezTo>
                    <a:pt x="83" y="38"/>
                    <a:pt x="80" y="43"/>
                    <a:pt x="76" y="44"/>
                  </a:cubicBezTo>
                  <a:cubicBezTo>
                    <a:pt x="69" y="46"/>
                    <a:pt x="62" y="49"/>
                    <a:pt x="55" y="51"/>
                  </a:cubicBezTo>
                  <a:cubicBezTo>
                    <a:pt x="54" y="51"/>
                    <a:pt x="53" y="52"/>
                    <a:pt x="52" y="52"/>
                  </a:cubicBezTo>
                  <a:close/>
                  <a:moveTo>
                    <a:pt x="433" y="42"/>
                  </a:moveTo>
                  <a:cubicBezTo>
                    <a:pt x="432" y="42"/>
                    <a:pt x="432" y="42"/>
                    <a:pt x="431" y="42"/>
                  </a:cubicBezTo>
                  <a:cubicBezTo>
                    <a:pt x="424" y="40"/>
                    <a:pt x="416" y="38"/>
                    <a:pt x="409" y="36"/>
                  </a:cubicBezTo>
                  <a:cubicBezTo>
                    <a:pt x="405" y="35"/>
                    <a:pt x="402" y="30"/>
                    <a:pt x="403" y="26"/>
                  </a:cubicBezTo>
                  <a:cubicBezTo>
                    <a:pt x="404" y="21"/>
                    <a:pt x="409" y="18"/>
                    <a:pt x="413" y="20"/>
                  </a:cubicBezTo>
                  <a:cubicBezTo>
                    <a:pt x="421" y="21"/>
                    <a:pt x="428" y="24"/>
                    <a:pt x="436" y="26"/>
                  </a:cubicBezTo>
                  <a:cubicBezTo>
                    <a:pt x="440" y="27"/>
                    <a:pt x="443" y="32"/>
                    <a:pt x="441" y="36"/>
                  </a:cubicBezTo>
                  <a:cubicBezTo>
                    <a:pt x="440" y="40"/>
                    <a:pt x="437" y="42"/>
                    <a:pt x="433" y="42"/>
                  </a:cubicBezTo>
                  <a:close/>
                  <a:moveTo>
                    <a:pt x="95" y="38"/>
                  </a:moveTo>
                  <a:cubicBezTo>
                    <a:pt x="92" y="38"/>
                    <a:pt x="88" y="36"/>
                    <a:pt x="87" y="32"/>
                  </a:cubicBezTo>
                  <a:cubicBezTo>
                    <a:pt x="86" y="27"/>
                    <a:pt x="89" y="23"/>
                    <a:pt x="93" y="22"/>
                  </a:cubicBezTo>
                  <a:cubicBezTo>
                    <a:pt x="101" y="20"/>
                    <a:pt x="108" y="18"/>
                    <a:pt x="116" y="16"/>
                  </a:cubicBezTo>
                  <a:cubicBezTo>
                    <a:pt x="120" y="15"/>
                    <a:pt x="125" y="18"/>
                    <a:pt x="126" y="22"/>
                  </a:cubicBezTo>
                  <a:cubicBezTo>
                    <a:pt x="127" y="27"/>
                    <a:pt x="124" y="32"/>
                    <a:pt x="119" y="33"/>
                  </a:cubicBezTo>
                  <a:cubicBezTo>
                    <a:pt x="112" y="34"/>
                    <a:pt x="105" y="36"/>
                    <a:pt x="98" y="38"/>
                  </a:cubicBezTo>
                  <a:cubicBezTo>
                    <a:pt x="97" y="38"/>
                    <a:pt x="96" y="38"/>
                    <a:pt x="95" y="38"/>
                  </a:cubicBezTo>
                  <a:close/>
                  <a:moveTo>
                    <a:pt x="389" y="31"/>
                  </a:moveTo>
                  <a:cubicBezTo>
                    <a:pt x="388" y="31"/>
                    <a:pt x="388" y="31"/>
                    <a:pt x="387" y="31"/>
                  </a:cubicBezTo>
                  <a:cubicBezTo>
                    <a:pt x="380" y="29"/>
                    <a:pt x="372" y="28"/>
                    <a:pt x="365" y="27"/>
                  </a:cubicBezTo>
                  <a:cubicBezTo>
                    <a:pt x="360" y="26"/>
                    <a:pt x="357" y="21"/>
                    <a:pt x="358" y="17"/>
                  </a:cubicBezTo>
                  <a:cubicBezTo>
                    <a:pt x="359" y="12"/>
                    <a:pt x="363" y="9"/>
                    <a:pt x="368" y="10"/>
                  </a:cubicBezTo>
                  <a:cubicBezTo>
                    <a:pt x="376" y="11"/>
                    <a:pt x="383" y="13"/>
                    <a:pt x="391" y="14"/>
                  </a:cubicBezTo>
                  <a:cubicBezTo>
                    <a:pt x="395" y="15"/>
                    <a:pt x="398" y="20"/>
                    <a:pt x="397" y="24"/>
                  </a:cubicBezTo>
                  <a:cubicBezTo>
                    <a:pt x="396" y="28"/>
                    <a:pt x="393" y="31"/>
                    <a:pt x="389" y="31"/>
                  </a:cubicBezTo>
                  <a:close/>
                  <a:moveTo>
                    <a:pt x="140" y="28"/>
                  </a:moveTo>
                  <a:cubicBezTo>
                    <a:pt x="136" y="28"/>
                    <a:pt x="132" y="25"/>
                    <a:pt x="131" y="21"/>
                  </a:cubicBezTo>
                  <a:cubicBezTo>
                    <a:pt x="131" y="17"/>
                    <a:pt x="134" y="12"/>
                    <a:pt x="138" y="11"/>
                  </a:cubicBezTo>
                  <a:cubicBezTo>
                    <a:pt x="146" y="10"/>
                    <a:pt x="153" y="9"/>
                    <a:pt x="161" y="7"/>
                  </a:cubicBezTo>
                  <a:cubicBezTo>
                    <a:pt x="166" y="7"/>
                    <a:pt x="170" y="10"/>
                    <a:pt x="171" y="14"/>
                  </a:cubicBezTo>
                  <a:cubicBezTo>
                    <a:pt x="171" y="19"/>
                    <a:pt x="168" y="23"/>
                    <a:pt x="164" y="24"/>
                  </a:cubicBezTo>
                  <a:cubicBezTo>
                    <a:pt x="156" y="25"/>
                    <a:pt x="149" y="27"/>
                    <a:pt x="141" y="28"/>
                  </a:cubicBezTo>
                  <a:cubicBezTo>
                    <a:pt x="141" y="28"/>
                    <a:pt x="140" y="28"/>
                    <a:pt x="140" y="28"/>
                  </a:cubicBezTo>
                  <a:close/>
                  <a:moveTo>
                    <a:pt x="344" y="23"/>
                  </a:moveTo>
                  <a:cubicBezTo>
                    <a:pt x="344" y="23"/>
                    <a:pt x="343" y="23"/>
                    <a:pt x="343" y="23"/>
                  </a:cubicBezTo>
                  <a:cubicBezTo>
                    <a:pt x="336" y="22"/>
                    <a:pt x="328" y="21"/>
                    <a:pt x="321" y="20"/>
                  </a:cubicBezTo>
                  <a:cubicBezTo>
                    <a:pt x="316" y="20"/>
                    <a:pt x="313" y="16"/>
                    <a:pt x="313" y="11"/>
                  </a:cubicBezTo>
                  <a:cubicBezTo>
                    <a:pt x="313" y="6"/>
                    <a:pt x="318" y="3"/>
                    <a:pt x="322" y="4"/>
                  </a:cubicBezTo>
                  <a:cubicBezTo>
                    <a:pt x="330" y="4"/>
                    <a:pt x="338" y="5"/>
                    <a:pt x="345" y="6"/>
                  </a:cubicBezTo>
                  <a:cubicBezTo>
                    <a:pt x="350" y="7"/>
                    <a:pt x="353" y="11"/>
                    <a:pt x="353" y="16"/>
                  </a:cubicBezTo>
                  <a:cubicBezTo>
                    <a:pt x="352" y="20"/>
                    <a:pt x="348" y="23"/>
                    <a:pt x="344" y="23"/>
                  </a:cubicBezTo>
                  <a:close/>
                  <a:moveTo>
                    <a:pt x="185" y="21"/>
                  </a:moveTo>
                  <a:cubicBezTo>
                    <a:pt x="181" y="21"/>
                    <a:pt x="177" y="18"/>
                    <a:pt x="176" y="14"/>
                  </a:cubicBezTo>
                  <a:cubicBezTo>
                    <a:pt x="176" y="9"/>
                    <a:pt x="179" y="5"/>
                    <a:pt x="184" y="4"/>
                  </a:cubicBezTo>
                  <a:cubicBezTo>
                    <a:pt x="192" y="3"/>
                    <a:pt x="199" y="3"/>
                    <a:pt x="207" y="2"/>
                  </a:cubicBezTo>
                  <a:cubicBezTo>
                    <a:pt x="212" y="2"/>
                    <a:pt x="216" y="5"/>
                    <a:pt x="216" y="10"/>
                  </a:cubicBezTo>
                  <a:cubicBezTo>
                    <a:pt x="216" y="15"/>
                    <a:pt x="213" y="19"/>
                    <a:pt x="208" y="19"/>
                  </a:cubicBezTo>
                  <a:cubicBezTo>
                    <a:pt x="201" y="20"/>
                    <a:pt x="193" y="20"/>
                    <a:pt x="186" y="21"/>
                  </a:cubicBezTo>
                  <a:cubicBezTo>
                    <a:pt x="186" y="21"/>
                    <a:pt x="185" y="21"/>
                    <a:pt x="185" y="21"/>
                  </a:cubicBezTo>
                  <a:close/>
                  <a:moveTo>
                    <a:pt x="299" y="19"/>
                  </a:moveTo>
                  <a:cubicBezTo>
                    <a:pt x="299" y="19"/>
                    <a:pt x="298" y="19"/>
                    <a:pt x="298" y="19"/>
                  </a:cubicBezTo>
                  <a:cubicBezTo>
                    <a:pt x="291" y="18"/>
                    <a:pt x="283" y="18"/>
                    <a:pt x="276" y="17"/>
                  </a:cubicBezTo>
                  <a:cubicBezTo>
                    <a:pt x="271" y="17"/>
                    <a:pt x="267" y="13"/>
                    <a:pt x="267" y="9"/>
                  </a:cubicBezTo>
                  <a:cubicBezTo>
                    <a:pt x="268" y="4"/>
                    <a:pt x="271" y="0"/>
                    <a:pt x="276" y="0"/>
                  </a:cubicBezTo>
                  <a:cubicBezTo>
                    <a:pt x="284" y="1"/>
                    <a:pt x="292" y="1"/>
                    <a:pt x="299" y="2"/>
                  </a:cubicBezTo>
                  <a:cubicBezTo>
                    <a:pt x="304" y="2"/>
                    <a:pt x="308" y="6"/>
                    <a:pt x="307" y="11"/>
                  </a:cubicBezTo>
                  <a:cubicBezTo>
                    <a:pt x="307" y="15"/>
                    <a:pt x="303" y="19"/>
                    <a:pt x="299" y="19"/>
                  </a:cubicBezTo>
                  <a:close/>
                  <a:moveTo>
                    <a:pt x="230" y="18"/>
                  </a:moveTo>
                  <a:cubicBezTo>
                    <a:pt x="226" y="18"/>
                    <a:pt x="222" y="14"/>
                    <a:pt x="222" y="10"/>
                  </a:cubicBezTo>
                  <a:cubicBezTo>
                    <a:pt x="222" y="5"/>
                    <a:pt x="225" y="1"/>
                    <a:pt x="230" y="1"/>
                  </a:cubicBezTo>
                  <a:cubicBezTo>
                    <a:pt x="238" y="0"/>
                    <a:pt x="245" y="0"/>
                    <a:pt x="253" y="0"/>
                  </a:cubicBezTo>
                  <a:cubicBezTo>
                    <a:pt x="253" y="0"/>
                    <a:pt x="253" y="0"/>
                    <a:pt x="253" y="0"/>
                  </a:cubicBezTo>
                  <a:cubicBezTo>
                    <a:pt x="258" y="0"/>
                    <a:pt x="262" y="4"/>
                    <a:pt x="262" y="9"/>
                  </a:cubicBezTo>
                  <a:cubicBezTo>
                    <a:pt x="262" y="13"/>
                    <a:pt x="258" y="17"/>
                    <a:pt x="253" y="17"/>
                  </a:cubicBezTo>
                  <a:cubicBezTo>
                    <a:pt x="246" y="17"/>
                    <a:pt x="238" y="17"/>
                    <a:pt x="231" y="18"/>
                  </a:cubicBezTo>
                  <a:cubicBezTo>
                    <a:pt x="231" y="18"/>
                    <a:pt x="230" y="18"/>
                    <a:pt x="230" y="18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77" name="îṣļiďe">
              <a:extLst>
                <a:ext uri="{FF2B5EF4-FFF2-40B4-BE49-F238E27FC236}">
                  <a16:creationId xmlns="" xmlns:a16="http://schemas.microsoft.com/office/drawing/2014/main" id="{06D4B69F-5331-46CB-AE3D-BF28967A7CF6}"/>
                </a:ext>
              </a:extLst>
            </p:cNvPr>
            <p:cNvSpPr/>
            <p:nvPr/>
          </p:nvSpPr>
          <p:spPr bwMode="auto">
            <a:xfrm>
              <a:off x="8107355" y="2951116"/>
              <a:ext cx="34493" cy="54203"/>
            </a:xfrm>
            <a:custGeom>
              <a:avLst/>
              <a:gdLst/>
              <a:ahLst/>
              <a:cxnLst>
                <a:cxn ang="0">
                  <a:pos x="10" y="28"/>
                </a:cxn>
                <a:cxn ang="0">
                  <a:pos x="1" y="20"/>
                </a:cxn>
                <a:cxn ang="0">
                  <a:pos x="0" y="9"/>
                </a:cxn>
                <a:cxn ang="0">
                  <a:pos x="8" y="0"/>
                </a:cxn>
                <a:cxn ang="0">
                  <a:pos x="17" y="8"/>
                </a:cxn>
                <a:cxn ang="0">
                  <a:pos x="18" y="19"/>
                </a:cxn>
                <a:cxn ang="0">
                  <a:pos x="10" y="28"/>
                </a:cxn>
                <a:cxn ang="0">
                  <a:pos x="10" y="28"/>
                </a:cxn>
              </a:cxnLst>
              <a:rect l="0" t="0" r="r" b="b"/>
              <a:pathLst>
                <a:path w="18" h="28">
                  <a:moveTo>
                    <a:pt x="10" y="28"/>
                  </a:moveTo>
                  <a:cubicBezTo>
                    <a:pt x="5" y="28"/>
                    <a:pt x="1" y="25"/>
                    <a:pt x="1" y="20"/>
                  </a:cubicBezTo>
                  <a:cubicBezTo>
                    <a:pt x="1" y="17"/>
                    <a:pt x="0" y="13"/>
                    <a:pt x="0" y="9"/>
                  </a:cubicBezTo>
                  <a:cubicBezTo>
                    <a:pt x="0" y="5"/>
                    <a:pt x="3" y="0"/>
                    <a:pt x="8" y="0"/>
                  </a:cubicBezTo>
                  <a:cubicBezTo>
                    <a:pt x="13" y="0"/>
                    <a:pt x="17" y="3"/>
                    <a:pt x="17" y="8"/>
                  </a:cubicBezTo>
                  <a:cubicBezTo>
                    <a:pt x="17" y="12"/>
                    <a:pt x="18" y="15"/>
                    <a:pt x="18" y="19"/>
                  </a:cubicBezTo>
                  <a:cubicBezTo>
                    <a:pt x="18" y="24"/>
                    <a:pt x="15" y="28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78" name="ïṥḻïḋè">
              <a:extLst>
                <a:ext uri="{FF2B5EF4-FFF2-40B4-BE49-F238E27FC236}">
                  <a16:creationId xmlns="" xmlns:a16="http://schemas.microsoft.com/office/drawing/2014/main" id="{17EF3463-279C-4C91-B80B-E303C3B3001B}"/>
                </a:ext>
              </a:extLst>
            </p:cNvPr>
            <p:cNvSpPr/>
            <p:nvPr/>
          </p:nvSpPr>
          <p:spPr bwMode="auto">
            <a:xfrm>
              <a:off x="9807350" y="4204347"/>
              <a:ext cx="167536" cy="14782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54" y="90"/>
                </a:cxn>
                <a:cxn ang="0">
                  <a:pos x="102" y="0"/>
                </a:cxn>
                <a:cxn ang="0">
                  <a:pos x="0" y="4"/>
                </a:cxn>
              </a:cxnLst>
              <a:rect l="0" t="0" r="r" b="b"/>
              <a:pathLst>
                <a:path w="102" h="90">
                  <a:moveTo>
                    <a:pt x="0" y="4"/>
                  </a:moveTo>
                  <a:lnTo>
                    <a:pt x="54" y="90"/>
                  </a:lnTo>
                  <a:lnTo>
                    <a:pt x="102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325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79" name="iṣľiďe">
              <a:extLst>
                <a:ext uri="{FF2B5EF4-FFF2-40B4-BE49-F238E27FC236}">
                  <a16:creationId xmlns="" xmlns:a16="http://schemas.microsoft.com/office/drawing/2014/main" id="{567522A7-E297-4819-B535-B16F5587D6A1}"/>
                </a:ext>
              </a:extLst>
            </p:cNvPr>
            <p:cNvSpPr/>
            <p:nvPr/>
          </p:nvSpPr>
          <p:spPr bwMode="auto">
            <a:xfrm>
              <a:off x="1777134" y="3982611"/>
              <a:ext cx="49275" cy="57488"/>
            </a:xfrm>
            <a:custGeom>
              <a:avLst/>
              <a:gdLst/>
              <a:ahLst/>
              <a:cxnLst>
                <a:cxn ang="0">
                  <a:pos x="15" y="29"/>
                </a:cxn>
                <a:cxn ang="0">
                  <a:pos x="7" y="24"/>
                </a:cxn>
                <a:cxn ang="0">
                  <a:pos x="2" y="14"/>
                </a:cxn>
                <a:cxn ang="0">
                  <a:pos x="7" y="2"/>
                </a:cxn>
                <a:cxn ang="0">
                  <a:pos x="18" y="7"/>
                </a:cxn>
                <a:cxn ang="0">
                  <a:pos x="23" y="17"/>
                </a:cxn>
                <a:cxn ang="0">
                  <a:pos x="19" y="28"/>
                </a:cxn>
                <a:cxn ang="0">
                  <a:pos x="15" y="29"/>
                </a:cxn>
              </a:cxnLst>
              <a:rect l="0" t="0" r="r" b="b"/>
              <a:pathLst>
                <a:path w="25" h="29">
                  <a:moveTo>
                    <a:pt x="15" y="29"/>
                  </a:moveTo>
                  <a:cubicBezTo>
                    <a:pt x="12" y="29"/>
                    <a:pt x="9" y="27"/>
                    <a:pt x="7" y="24"/>
                  </a:cubicBezTo>
                  <a:cubicBezTo>
                    <a:pt x="6" y="21"/>
                    <a:pt x="4" y="17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6" y="2"/>
                    <a:pt x="18" y="7"/>
                  </a:cubicBezTo>
                  <a:cubicBezTo>
                    <a:pt x="19" y="10"/>
                    <a:pt x="21" y="13"/>
                    <a:pt x="23" y="17"/>
                  </a:cubicBezTo>
                  <a:cubicBezTo>
                    <a:pt x="25" y="21"/>
                    <a:pt x="23" y="26"/>
                    <a:pt x="19" y="28"/>
                  </a:cubicBezTo>
                  <a:cubicBezTo>
                    <a:pt x="18" y="29"/>
                    <a:pt x="16" y="29"/>
                    <a:pt x="15" y="29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80" name="ï$lidè">
              <a:extLst>
                <a:ext uri="{FF2B5EF4-FFF2-40B4-BE49-F238E27FC236}">
                  <a16:creationId xmlns="" xmlns:a16="http://schemas.microsoft.com/office/drawing/2014/main" id="{E25E0411-AB3C-4921-BF23-668C2317F4DB}"/>
                </a:ext>
              </a:extLst>
            </p:cNvPr>
            <p:cNvSpPr/>
            <p:nvPr/>
          </p:nvSpPr>
          <p:spPr bwMode="auto">
            <a:xfrm>
              <a:off x="1698294" y="2745803"/>
              <a:ext cx="755553" cy="1233523"/>
            </a:xfrm>
            <a:custGeom>
              <a:avLst/>
              <a:gdLst/>
              <a:ahLst/>
              <a:cxnLst>
                <a:cxn ang="0">
                  <a:pos x="25" y="599"/>
                </a:cxn>
                <a:cxn ang="0">
                  <a:pos x="49" y="614"/>
                </a:cxn>
                <a:cxn ang="0">
                  <a:pos x="26" y="583"/>
                </a:cxn>
                <a:cxn ang="0">
                  <a:pos x="19" y="544"/>
                </a:cxn>
                <a:cxn ang="0">
                  <a:pos x="29" y="583"/>
                </a:cxn>
                <a:cxn ang="0">
                  <a:pos x="7" y="532"/>
                </a:cxn>
                <a:cxn ang="0">
                  <a:pos x="21" y="507"/>
                </a:cxn>
                <a:cxn ang="0">
                  <a:pos x="16" y="539"/>
                </a:cxn>
                <a:cxn ang="0">
                  <a:pos x="0" y="463"/>
                </a:cxn>
                <a:cxn ang="0">
                  <a:pos x="18" y="485"/>
                </a:cxn>
                <a:cxn ang="0">
                  <a:pos x="9" y="449"/>
                </a:cxn>
                <a:cxn ang="0">
                  <a:pos x="0" y="436"/>
                </a:cxn>
                <a:cxn ang="0">
                  <a:pos x="18" y="418"/>
                </a:cxn>
                <a:cxn ang="0">
                  <a:pos x="9" y="449"/>
                </a:cxn>
                <a:cxn ang="0">
                  <a:pos x="3" y="394"/>
                </a:cxn>
                <a:cxn ang="0">
                  <a:pos x="23" y="374"/>
                </a:cxn>
                <a:cxn ang="0">
                  <a:pos x="19" y="359"/>
                </a:cxn>
                <a:cxn ang="0">
                  <a:pos x="17" y="326"/>
                </a:cxn>
                <a:cxn ang="0">
                  <a:pos x="28" y="352"/>
                </a:cxn>
                <a:cxn ang="0">
                  <a:pos x="29" y="315"/>
                </a:cxn>
                <a:cxn ang="0">
                  <a:pos x="42" y="278"/>
                </a:cxn>
                <a:cxn ang="0">
                  <a:pos x="32" y="315"/>
                </a:cxn>
                <a:cxn ang="0">
                  <a:pos x="40" y="261"/>
                </a:cxn>
                <a:cxn ang="0">
                  <a:pos x="66" y="248"/>
                </a:cxn>
                <a:cxn ang="0">
                  <a:pos x="69" y="233"/>
                </a:cxn>
                <a:cxn ang="0">
                  <a:pos x="74" y="200"/>
                </a:cxn>
                <a:cxn ang="0">
                  <a:pos x="76" y="229"/>
                </a:cxn>
                <a:cxn ang="0">
                  <a:pos x="89" y="193"/>
                </a:cxn>
                <a:cxn ang="0">
                  <a:pos x="113" y="162"/>
                </a:cxn>
                <a:cxn ang="0">
                  <a:pos x="94" y="195"/>
                </a:cxn>
                <a:cxn ang="0">
                  <a:pos x="116" y="145"/>
                </a:cxn>
                <a:cxn ang="0">
                  <a:pos x="144" y="140"/>
                </a:cxn>
                <a:cxn ang="0">
                  <a:pos x="154" y="127"/>
                </a:cxn>
                <a:cxn ang="0">
                  <a:pos x="166" y="97"/>
                </a:cxn>
                <a:cxn ang="0">
                  <a:pos x="160" y="125"/>
                </a:cxn>
                <a:cxn ang="0">
                  <a:pos x="182" y="95"/>
                </a:cxn>
                <a:cxn ang="0">
                  <a:pos x="214" y="72"/>
                </a:cxn>
                <a:cxn ang="0">
                  <a:pos x="189" y="98"/>
                </a:cxn>
                <a:cxn ang="0">
                  <a:pos x="222" y="57"/>
                </a:cxn>
                <a:cxn ang="0">
                  <a:pos x="250" y="61"/>
                </a:cxn>
                <a:cxn ang="0">
                  <a:pos x="266" y="52"/>
                </a:cxn>
                <a:cxn ang="0">
                  <a:pos x="284" y="26"/>
                </a:cxn>
                <a:cxn ang="0">
                  <a:pos x="270" y="51"/>
                </a:cxn>
                <a:cxn ang="0">
                  <a:pos x="300" y="29"/>
                </a:cxn>
                <a:cxn ang="0">
                  <a:pos x="338" y="17"/>
                </a:cxn>
                <a:cxn ang="0">
                  <a:pos x="308" y="35"/>
                </a:cxn>
                <a:cxn ang="0">
                  <a:pos x="350" y="5"/>
                </a:cxn>
                <a:cxn ang="0">
                  <a:pos x="375" y="17"/>
                </a:cxn>
              </a:cxnLst>
              <a:rect l="0" t="0" r="r" b="b"/>
              <a:pathLst>
                <a:path w="383" h="626">
                  <a:moveTo>
                    <a:pt x="41" y="626"/>
                  </a:moveTo>
                  <a:cubicBezTo>
                    <a:pt x="38" y="626"/>
                    <a:pt x="35" y="624"/>
                    <a:pt x="33" y="621"/>
                  </a:cubicBezTo>
                  <a:cubicBezTo>
                    <a:pt x="30" y="613"/>
                    <a:pt x="28" y="606"/>
                    <a:pt x="25" y="599"/>
                  </a:cubicBezTo>
                  <a:cubicBezTo>
                    <a:pt x="24" y="595"/>
                    <a:pt x="26" y="590"/>
                    <a:pt x="30" y="588"/>
                  </a:cubicBezTo>
                  <a:cubicBezTo>
                    <a:pt x="35" y="587"/>
                    <a:pt x="40" y="589"/>
                    <a:pt x="41" y="593"/>
                  </a:cubicBezTo>
                  <a:cubicBezTo>
                    <a:pt x="44" y="600"/>
                    <a:pt x="46" y="607"/>
                    <a:pt x="49" y="614"/>
                  </a:cubicBezTo>
                  <a:cubicBezTo>
                    <a:pt x="51" y="619"/>
                    <a:pt x="49" y="624"/>
                    <a:pt x="44" y="625"/>
                  </a:cubicBezTo>
                  <a:cubicBezTo>
                    <a:pt x="43" y="626"/>
                    <a:pt x="42" y="626"/>
                    <a:pt x="41" y="626"/>
                  </a:cubicBezTo>
                  <a:close/>
                  <a:moveTo>
                    <a:pt x="26" y="583"/>
                  </a:moveTo>
                  <a:cubicBezTo>
                    <a:pt x="23" y="583"/>
                    <a:pt x="19" y="581"/>
                    <a:pt x="18" y="577"/>
                  </a:cubicBezTo>
                  <a:cubicBezTo>
                    <a:pt x="16" y="570"/>
                    <a:pt x="14" y="562"/>
                    <a:pt x="12" y="555"/>
                  </a:cubicBezTo>
                  <a:cubicBezTo>
                    <a:pt x="11" y="550"/>
                    <a:pt x="14" y="545"/>
                    <a:pt x="19" y="544"/>
                  </a:cubicBezTo>
                  <a:cubicBezTo>
                    <a:pt x="23" y="543"/>
                    <a:pt x="28" y="546"/>
                    <a:pt x="29" y="551"/>
                  </a:cubicBezTo>
                  <a:cubicBezTo>
                    <a:pt x="30" y="558"/>
                    <a:pt x="32" y="565"/>
                    <a:pt x="34" y="572"/>
                  </a:cubicBezTo>
                  <a:cubicBezTo>
                    <a:pt x="36" y="577"/>
                    <a:pt x="33" y="581"/>
                    <a:pt x="29" y="583"/>
                  </a:cubicBezTo>
                  <a:cubicBezTo>
                    <a:pt x="28" y="583"/>
                    <a:pt x="27" y="583"/>
                    <a:pt x="26" y="583"/>
                  </a:cubicBezTo>
                  <a:close/>
                  <a:moveTo>
                    <a:pt x="16" y="539"/>
                  </a:moveTo>
                  <a:cubicBezTo>
                    <a:pt x="12" y="539"/>
                    <a:pt x="8" y="536"/>
                    <a:pt x="7" y="532"/>
                  </a:cubicBezTo>
                  <a:cubicBezTo>
                    <a:pt x="6" y="525"/>
                    <a:pt x="5" y="517"/>
                    <a:pt x="4" y="509"/>
                  </a:cubicBezTo>
                  <a:cubicBezTo>
                    <a:pt x="3" y="505"/>
                    <a:pt x="7" y="500"/>
                    <a:pt x="11" y="500"/>
                  </a:cubicBezTo>
                  <a:cubicBezTo>
                    <a:pt x="16" y="499"/>
                    <a:pt x="20" y="502"/>
                    <a:pt x="21" y="507"/>
                  </a:cubicBezTo>
                  <a:cubicBezTo>
                    <a:pt x="22" y="514"/>
                    <a:pt x="23" y="522"/>
                    <a:pt x="24" y="529"/>
                  </a:cubicBezTo>
                  <a:cubicBezTo>
                    <a:pt x="25" y="534"/>
                    <a:pt x="22" y="538"/>
                    <a:pt x="17" y="539"/>
                  </a:cubicBezTo>
                  <a:cubicBezTo>
                    <a:pt x="17" y="539"/>
                    <a:pt x="16" y="539"/>
                    <a:pt x="16" y="539"/>
                  </a:cubicBezTo>
                  <a:close/>
                  <a:moveTo>
                    <a:pt x="10" y="494"/>
                  </a:moveTo>
                  <a:cubicBezTo>
                    <a:pt x="6" y="494"/>
                    <a:pt x="2" y="491"/>
                    <a:pt x="1" y="486"/>
                  </a:cubicBezTo>
                  <a:cubicBezTo>
                    <a:pt x="1" y="479"/>
                    <a:pt x="0" y="471"/>
                    <a:pt x="0" y="463"/>
                  </a:cubicBezTo>
                  <a:cubicBezTo>
                    <a:pt x="0" y="459"/>
                    <a:pt x="4" y="455"/>
                    <a:pt x="8" y="454"/>
                  </a:cubicBezTo>
                  <a:cubicBezTo>
                    <a:pt x="13" y="454"/>
                    <a:pt x="17" y="458"/>
                    <a:pt x="17" y="463"/>
                  </a:cubicBezTo>
                  <a:cubicBezTo>
                    <a:pt x="17" y="470"/>
                    <a:pt x="18" y="478"/>
                    <a:pt x="18" y="485"/>
                  </a:cubicBezTo>
                  <a:cubicBezTo>
                    <a:pt x="19" y="490"/>
                    <a:pt x="15" y="494"/>
                    <a:pt x="11" y="494"/>
                  </a:cubicBezTo>
                  <a:cubicBezTo>
                    <a:pt x="10" y="494"/>
                    <a:pt x="10" y="494"/>
                    <a:pt x="10" y="494"/>
                  </a:cubicBezTo>
                  <a:close/>
                  <a:moveTo>
                    <a:pt x="9" y="449"/>
                  </a:moveTo>
                  <a:cubicBezTo>
                    <a:pt x="9" y="449"/>
                    <a:pt x="8" y="449"/>
                    <a:pt x="8" y="449"/>
                  </a:cubicBezTo>
                  <a:cubicBezTo>
                    <a:pt x="4" y="449"/>
                    <a:pt x="0" y="445"/>
                    <a:pt x="0" y="440"/>
                  </a:cubicBezTo>
                  <a:cubicBezTo>
                    <a:pt x="0" y="436"/>
                    <a:pt x="0" y="436"/>
                    <a:pt x="0" y="436"/>
                  </a:cubicBezTo>
                  <a:cubicBezTo>
                    <a:pt x="0" y="430"/>
                    <a:pt x="1" y="423"/>
                    <a:pt x="1" y="417"/>
                  </a:cubicBezTo>
                  <a:cubicBezTo>
                    <a:pt x="1" y="412"/>
                    <a:pt x="5" y="409"/>
                    <a:pt x="10" y="409"/>
                  </a:cubicBezTo>
                  <a:cubicBezTo>
                    <a:pt x="15" y="410"/>
                    <a:pt x="18" y="414"/>
                    <a:pt x="18" y="418"/>
                  </a:cubicBezTo>
                  <a:cubicBezTo>
                    <a:pt x="18" y="424"/>
                    <a:pt x="17" y="431"/>
                    <a:pt x="17" y="437"/>
                  </a:cubicBezTo>
                  <a:cubicBezTo>
                    <a:pt x="17" y="440"/>
                    <a:pt x="17" y="440"/>
                    <a:pt x="17" y="440"/>
                  </a:cubicBezTo>
                  <a:cubicBezTo>
                    <a:pt x="17" y="445"/>
                    <a:pt x="13" y="449"/>
                    <a:pt x="9" y="449"/>
                  </a:cubicBezTo>
                  <a:close/>
                  <a:moveTo>
                    <a:pt x="12" y="404"/>
                  </a:moveTo>
                  <a:cubicBezTo>
                    <a:pt x="11" y="404"/>
                    <a:pt x="11" y="404"/>
                    <a:pt x="11" y="404"/>
                  </a:cubicBezTo>
                  <a:cubicBezTo>
                    <a:pt x="6" y="403"/>
                    <a:pt x="3" y="399"/>
                    <a:pt x="3" y="394"/>
                  </a:cubicBezTo>
                  <a:cubicBezTo>
                    <a:pt x="4" y="386"/>
                    <a:pt x="5" y="379"/>
                    <a:pt x="7" y="371"/>
                  </a:cubicBezTo>
                  <a:cubicBezTo>
                    <a:pt x="7" y="367"/>
                    <a:pt x="12" y="364"/>
                    <a:pt x="16" y="364"/>
                  </a:cubicBezTo>
                  <a:cubicBezTo>
                    <a:pt x="21" y="365"/>
                    <a:pt x="24" y="370"/>
                    <a:pt x="23" y="374"/>
                  </a:cubicBezTo>
                  <a:cubicBezTo>
                    <a:pt x="22" y="381"/>
                    <a:pt x="21" y="389"/>
                    <a:pt x="20" y="396"/>
                  </a:cubicBezTo>
                  <a:cubicBezTo>
                    <a:pt x="20" y="400"/>
                    <a:pt x="16" y="404"/>
                    <a:pt x="12" y="404"/>
                  </a:cubicBezTo>
                  <a:close/>
                  <a:moveTo>
                    <a:pt x="19" y="359"/>
                  </a:moveTo>
                  <a:cubicBezTo>
                    <a:pt x="19" y="359"/>
                    <a:pt x="18" y="359"/>
                    <a:pt x="18" y="359"/>
                  </a:cubicBezTo>
                  <a:cubicBezTo>
                    <a:pt x="13" y="358"/>
                    <a:pt x="10" y="353"/>
                    <a:pt x="11" y="349"/>
                  </a:cubicBezTo>
                  <a:cubicBezTo>
                    <a:pt x="13" y="341"/>
                    <a:pt x="15" y="334"/>
                    <a:pt x="17" y="326"/>
                  </a:cubicBezTo>
                  <a:cubicBezTo>
                    <a:pt x="18" y="322"/>
                    <a:pt x="23" y="319"/>
                    <a:pt x="27" y="320"/>
                  </a:cubicBezTo>
                  <a:cubicBezTo>
                    <a:pt x="32" y="322"/>
                    <a:pt x="34" y="326"/>
                    <a:pt x="33" y="331"/>
                  </a:cubicBezTo>
                  <a:cubicBezTo>
                    <a:pt x="31" y="338"/>
                    <a:pt x="29" y="345"/>
                    <a:pt x="28" y="352"/>
                  </a:cubicBezTo>
                  <a:cubicBezTo>
                    <a:pt x="27" y="356"/>
                    <a:pt x="23" y="359"/>
                    <a:pt x="19" y="359"/>
                  </a:cubicBezTo>
                  <a:close/>
                  <a:moveTo>
                    <a:pt x="32" y="315"/>
                  </a:moveTo>
                  <a:cubicBezTo>
                    <a:pt x="31" y="315"/>
                    <a:pt x="30" y="315"/>
                    <a:pt x="29" y="315"/>
                  </a:cubicBezTo>
                  <a:cubicBezTo>
                    <a:pt x="24" y="313"/>
                    <a:pt x="22" y="309"/>
                    <a:pt x="24" y="304"/>
                  </a:cubicBezTo>
                  <a:cubicBezTo>
                    <a:pt x="26" y="297"/>
                    <a:pt x="29" y="290"/>
                    <a:pt x="31" y="282"/>
                  </a:cubicBezTo>
                  <a:cubicBezTo>
                    <a:pt x="33" y="278"/>
                    <a:pt x="38" y="276"/>
                    <a:pt x="42" y="278"/>
                  </a:cubicBezTo>
                  <a:cubicBezTo>
                    <a:pt x="47" y="279"/>
                    <a:pt x="49" y="284"/>
                    <a:pt x="47" y="289"/>
                  </a:cubicBezTo>
                  <a:cubicBezTo>
                    <a:pt x="45" y="295"/>
                    <a:pt x="42" y="303"/>
                    <a:pt x="40" y="310"/>
                  </a:cubicBezTo>
                  <a:cubicBezTo>
                    <a:pt x="38" y="313"/>
                    <a:pt x="35" y="315"/>
                    <a:pt x="32" y="315"/>
                  </a:cubicBezTo>
                  <a:close/>
                  <a:moveTo>
                    <a:pt x="48" y="273"/>
                  </a:moveTo>
                  <a:cubicBezTo>
                    <a:pt x="47" y="273"/>
                    <a:pt x="46" y="273"/>
                    <a:pt x="45" y="272"/>
                  </a:cubicBezTo>
                  <a:cubicBezTo>
                    <a:pt x="40" y="270"/>
                    <a:pt x="38" y="265"/>
                    <a:pt x="40" y="261"/>
                  </a:cubicBezTo>
                  <a:cubicBezTo>
                    <a:pt x="44" y="254"/>
                    <a:pt x="47" y="247"/>
                    <a:pt x="50" y="240"/>
                  </a:cubicBezTo>
                  <a:cubicBezTo>
                    <a:pt x="53" y="236"/>
                    <a:pt x="58" y="234"/>
                    <a:pt x="62" y="237"/>
                  </a:cubicBezTo>
                  <a:cubicBezTo>
                    <a:pt x="66" y="239"/>
                    <a:pt x="68" y="244"/>
                    <a:pt x="66" y="248"/>
                  </a:cubicBezTo>
                  <a:cubicBezTo>
                    <a:pt x="62" y="255"/>
                    <a:pt x="59" y="261"/>
                    <a:pt x="56" y="268"/>
                  </a:cubicBezTo>
                  <a:cubicBezTo>
                    <a:pt x="54" y="271"/>
                    <a:pt x="51" y="273"/>
                    <a:pt x="48" y="273"/>
                  </a:cubicBezTo>
                  <a:close/>
                  <a:moveTo>
                    <a:pt x="69" y="233"/>
                  </a:moveTo>
                  <a:cubicBezTo>
                    <a:pt x="67" y="233"/>
                    <a:pt x="66" y="232"/>
                    <a:pt x="65" y="232"/>
                  </a:cubicBezTo>
                  <a:cubicBezTo>
                    <a:pt x="61" y="229"/>
                    <a:pt x="59" y="224"/>
                    <a:pt x="62" y="220"/>
                  </a:cubicBezTo>
                  <a:cubicBezTo>
                    <a:pt x="65" y="213"/>
                    <a:pt x="69" y="207"/>
                    <a:pt x="74" y="200"/>
                  </a:cubicBezTo>
                  <a:cubicBezTo>
                    <a:pt x="76" y="196"/>
                    <a:pt x="81" y="195"/>
                    <a:pt x="85" y="198"/>
                  </a:cubicBezTo>
                  <a:cubicBezTo>
                    <a:pt x="89" y="200"/>
                    <a:pt x="90" y="206"/>
                    <a:pt x="88" y="210"/>
                  </a:cubicBezTo>
                  <a:cubicBezTo>
                    <a:pt x="84" y="216"/>
                    <a:pt x="80" y="222"/>
                    <a:pt x="76" y="229"/>
                  </a:cubicBezTo>
                  <a:cubicBezTo>
                    <a:pt x="75" y="231"/>
                    <a:pt x="72" y="233"/>
                    <a:pt x="69" y="233"/>
                  </a:cubicBezTo>
                  <a:close/>
                  <a:moveTo>
                    <a:pt x="94" y="195"/>
                  </a:moveTo>
                  <a:cubicBezTo>
                    <a:pt x="92" y="195"/>
                    <a:pt x="90" y="194"/>
                    <a:pt x="89" y="193"/>
                  </a:cubicBezTo>
                  <a:cubicBezTo>
                    <a:pt x="85" y="190"/>
                    <a:pt x="84" y="185"/>
                    <a:pt x="87" y="181"/>
                  </a:cubicBezTo>
                  <a:cubicBezTo>
                    <a:pt x="91" y="175"/>
                    <a:pt x="96" y="169"/>
                    <a:pt x="101" y="163"/>
                  </a:cubicBezTo>
                  <a:cubicBezTo>
                    <a:pt x="104" y="159"/>
                    <a:pt x="109" y="159"/>
                    <a:pt x="113" y="162"/>
                  </a:cubicBezTo>
                  <a:cubicBezTo>
                    <a:pt x="116" y="165"/>
                    <a:pt x="117" y="170"/>
                    <a:pt x="114" y="174"/>
                  </a:cubicBezTo>
                  <a:cubicBezTo>
                    <a:pt x="109" y="179"/>
                    <a:pt x="105" y="185"/>
                    <a:pt x="101" y="191"/>
                  </a:cubicBezTo>
                  <a:cubicBezTo>
                    <a:pt x="99" y="194"/>
                    <a:pt x="96" y="195"/>
                    <a:pt x="94" y="195"/>
                  </a:cubicBezTo>
                  <a:close/>
                  <a:moveTo>
                    <a:pt x="122" y="159"/>
                  </a:moveTo>
                  <a:cubicBezTo>
                    <a:pt x="120" y="159"/>
                    <a:pt x="118" y="159"/>
                    <a:pt x="116" y="157"/>
                  </a:cubicBezTo>
                  <a:cubicBezTo>
                    <a:pt x="113" y="154"/>
                    <a:pt x="113" y="149"/>
                    <a:pt x="116" y="145"/>
                  </a:cubicBezTo>
                  <a:cubicBezTo>
                    <a:pt x="121" y="140"/>
                    <a:pt x="126" y="134"/>
                    <a:pt x="132" y="128"/>
                  </a:cubicBezTo>
                  <a:cubicBezTo>
                    <a:pt x="135" y="125"/>
                    <a:pt x="140" y="125"/>
                    <a:pt x="144" y="128"/>
                  </a:cubicBezTo>
                  <a:cubicBezTo>
                    <a:pt x="147" y="132"/>
                    <a:pt x="147" y="137"/>
                    <a:pt x="144" y="140"/>
                  </a:cubicBezTo>
                  <a:cubicBezTo>
                    <a:pt x="138" y="146"/>
                    <a:pt x="133" y="151"/>
                    <a:pt x="128" y="157"/>
                  </a:cubicBezTo>
                  <a:cubicBezTo>
                    <a:pt x="127" y="158"/>
                    <a:pt x="124" y="159"/>
                    <a:pt x="122" y="159"/>
                  </a:cubicBezTo>
                  <a:close/>
                  <a:moveTo>
                    <a:pt x="154" y="127"/>
                  </a:moveTo>
                  <a:cubicBezTo>
                    <a:pt x="152" y="127"/>
                    <a:pt x="149" y="126"/>
                    <a:pt x="148" y="124"/>
                  </a:cubicBezTo>
                  <a:cubicBezTo>
                    <a:pt x="144" y="121"/>
                    <a:pt x="145" y="116"/>
                    <a:pt x="148" y="112"/>
                  </a:cubicBezTo>
                  <a:cubicBezTo>
                    <a:pt x="154" y="107"/>
                    <a:pt x="160" y="102"/>
                    <a:pt x="166" y="97"/>
                  </a:cubicBezTo>
                  <a:cubicBezTo>
                    <a:pt x="169" y="94"/>
                    <a:pt x="175" y="95"/>
                    <a:pt x="178" y="98"/>
                  </a:cubicBezTo>
                  <a:cubicBezTo>
                    <a:pt x="180" y="102"/>
                    <a:pt x="180" y="107"/>
                    <a:pt x="176" y="110"/>
                  </a:cubicBezTo>
                  <a:cubicBezTo>
                    <a:pt x="171" y="115"/>
                    <a:pt x="165" y="120"/>
                    <a:pt x="160" y="125"/>
                  </a:cubicBezTo>
                  <a:cubicBezTo>
                    <a:pt x="158" y="126"/>
                    <a:pt x="156" y="127"/>
                    <a:pt x="154" y="127"/>
                  </a:cubicBezTo>
                  <a:close/>
                  <a:moveTo>
                    <a:pt x="189" y="98"/>
                  </a:moveTo>
                  <a:cubicBezTo>
                    <a:pt x="186" y="98"/>
                    <a:pt x="184" y="97"/>
                    <a:pt x="182" y="95"/>
                  </a:cubicBezTo>
                  <a:cubicBezTo>
                    <a:pt x="179" y="91"/>
                    <a:pt x="180" y="86"/>
                    <a:pt x="184" y="83"/>
                  </a:cubicBezTo>
                  <a:cubicBezTo>
                    <a:pt x="190" y="78"/>
                    <a:pt x="196" y="74"/>
                    <a:pt x="203" y="70"/>
                  </a:cubicBezTo>
                  <a:cubicBezTo>
                    <a:pt x="206" y="67"/>
                    <a:pt x="212" y="68"/>
                    <a:pt x="214" y="72"/>
                  </a:cubicBezTo>
                  <a:cubicBezTo>
                    <a:pt x="217" y="76"/>
                    <a:pt x="216" y="81"/>
                    <a:pt x="212" y="84"/>
                  </a:cubicBezTo>
                  <a:cubicBezTo>
                    <a:pt x="206" y="88"/>
                    <a:pt x="200" y="92"/>
                    <a:pt x="194" y="97"/>
                  </a:cubicBezTo>
                  <a:cubicBezTo>
                    <a:pt x="192" y="98"/>
                    <a:pt x="191" y="98"/>
                    <a:pt x="189" y="98"/>
                  </a:cubicBezTo>
                  <a:close/>
                  <a:moveTo>
                    <a:pt x="226" y="73"/>
                  </a:moveTo>
                  <a:cubicBezTo>
                    <a:pt x="223" y="73"/>
                    <a:pt x="221" y="72"/>
                    <a:pt x="219" y="69"/>
                  </a:cubicBezTo>
                  <a:cubicBezTo>
                    <a:pt x="217" y="65"/>
                    <a:pt x="218" y="60"/>
                    <a:pt x="222" y="57"/>
                  </a:cubicBezTo>
                  <a:cubicBezTo>
                    <a:pt x="229" y="53"/>
                    <a:pt x="235" y="50"/>
                    <a:pt x="242" y="46"/>
                  </a:cubicBezTo>
                  <a:cubicBezTo>
                    <a:pt x="246" y="44"/>
                    <a:pt x="251" y="45"/>
                    <a:pt x="254" y="49"/>
                  </a:cubicBezTo>
                  <a:cubicBezTo>
                    <a:pt x="256" y="54"/>
                    <a:pt x="254" y="59"/>
                    <a:pt x="250" y="61"/>
                  </a:cubicBezTo>
                  <a:cubicBezTo>
                    <a:pt x="244" y="64"/>
                    <a:pt x="237" y="68"/>
                    <a:pt x="231" y="72"/>
                  </a:cubicBezTo>
                  <a:cubicBezTo>
                    <a:pt x="229" y="73"/>
                    <a:pt x="228" y="73"/>
                    <a:pt x="226" y="73"/>
                  </a:cubicBezTo>
                  <a:close/>
                  <a:moveTo>
                    <a:pt x="266" y="52"/>
                  </a:moveTo>
                  <a:cubicBezTo>
                    <a:pt x="263" y="52"/>
                    <a:pt x="260" y="50"/>
                    <a:pt x="259" y="47"/>
                  </a:cubicBezTo>
                  <a:cubicBezTo>
                    <a:pt x="257" y="43"/>
                    <a:pt x="258" y="38"/>
                    <a:pt x="263" y="36"/>
                  </a:cubicBezTo>
                  <a:cubicBezTo>
                    <a:pt x="270" y="32"/>
                    <a:pt x="277" y="29"/>
                    <a:pt x="284" y="26"/>
                  </a:cubicBezTo>
                  <a:cubicBezTo>
                    <a:pt x="288" y="25"/>
                    <a:pt x="293" y="27"/>
                    <a:pt x="295" y="31"/>
                  </a:cubicBezTo>
                  <a:cubicBezTo>
                    <a:pt x="297" y="35"/>
                    <a:pt x="295" y="40"/>
                    <a:pt x="290" y="42"/>
                  </a:cubicBezTo>
                  <a:cubicBezTo>
                    <a:pt x="283" y="45"/>
                    <a:pt x="277" y="48"/>
                    <a:pt x="270" y="51"/>
                  </a:cubicBezTo>
                  <a:cubicBezTo>
                    <a:pt x="269" y="52"/>
                    <a:pt x="268" y="52"/>
                    <a:pt x="266" y="52"/>
                  </a:cubicBezTo>
                  <a:close/>
                  <a:moveTo>
                    <a:pt x="308" y="35"/>
                  </a:moveTo>
                  <a:cubicBezTo>
                    <a:pt x="305" y="35"/>
                    <a:pt x="301" y="33"/>
                    <a:pt x="300" y="29"/>
                  </a:cubicBezTo>
                  <a:cubicBezTo>
                    <a:pt x="299" y="25"/>
                    <a:pt x="301" y="20"/>
                    <a:pt x="305" y="18"/>
                  </a:cubicBezTo>
                  <a:cubicBezTo>
                    <a:pt x="313" y="16"/>
                    <a:pt x="320" y="13"/>
                    <a:pt x="327" y="11"/>
                  </a:cubicBezTo>
                  <a:cubicBezTo>
                    <a:pt x="332" y="10"/>
                    <a:pt x="337" y="12"/>
                    <a:pt x="338" y="17"/>
                  </a:cubicBezTo>
                  <a:cubicBezTo>
                    <a:pt x="339" y="21"/>
                    <a:pt x="337" y="26"/>
                    <a:pt x="332" y="27"/>
                  </a:cubicBezTo>
                  <a:cubicBezTo>
                    <a:pt x="325" y="30"/>
                    <a:pt x="318" y="32"/>
                    <a:pt x="311" y="34"/>
                  </a:cubicBezTo>
                  <a:cubicBezTo>
                    <a:pt x="310" y="35"/>
                    <a:pt x="309" y="35"/>
                    <a:pt x="308" y="35"/>
                  </a:cubicBezTo>
                  <a:close/>
                  <a:moveTo>
                    <a:pt x="352" y="22"/>
                  </a:moveTo>
                  <a:cubicBezTo>
                    <a:pt x="348" y="22"/>
                    <a:pt x="344" y="19"/>
                    <a:pt x="343" y="15"/>
                  </a:cubicBezTo>
                  <a:cubicBezTo>
                    <a:pt x="342" y="11"/>
                    <a:pt x="345" y="6"/>
                    <a:pt x="350" y="5"/>
                  </a:cubicBezTo>
                  <a:cubicBezTo>
                    <a:pt x="357" y="3"/>
                    <a:pt x="365" y="2"/>
                    <a:pt x="372" y="0"/>
                  </a:cubicBezTo>
                  <a:cubicBezTo>
                    <a:pt x="377" y="0"/>
                    <a:pt x="381" y="3"/>
                    <a:pt x="382" y="7"/>
                  </a:cubicBezTo>
                  <a:cubicBezTo>
                    <a:pt x="383" y="12"/>
                    <a:pt x="380" y="16"/>
                    <a:pt x="375" y="17"/>
                  </a:cubicBezTo>
                  <a:cubicBezTo>
                    <a:pt x="368" y="18"/>
                    <a:pt x="361" y="20"/>
                    <a:pt x="354" y="22"/>
                  </a:cubicBezTo>
                  <a:cubicBezTo>
                    <a:pt x="353" y="22"/>
                    <a:pt x="352" y="22"/>
                    <a:pt x="352" y="22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81" name="ís1îdê">
              <a:extLst>
                <a:ext uri="{FF2B5EF4-FFF2-40B4-BE49-F238E27FC236}">
                  <a16:creationId xmlns="" xmlns:a16="http://schemas.microsoft.com/office/drawing/2014/main" id="{A3C7DE1D-2903-49DB-B05D-0D32455E4A21}"/>
                </a:ext>
              </a:extLst>
            </p:cNvPr>
            <p:cNvSpPr/>
            <p:nvPr/>
          </p:nvSpPr>
          <p:spPr bwMode="auto">
            <a:xfrm>
              <a:off x="2460417" y="2735948"/>
              <a:ext cx="59130" cy="37778"/>
            </a:xfrm>
            <a:custGeom>
              <a:avLst/>
              <a:gdLst/>
              <a:ahLst/>
              <a:cxnLst>
                <a:cxn ang="0">
                  <a:pos x="9" y="19"/>
                </a:cxn>
                <a:cxn ang="0">
                  <a:pos x="1" y="11"/>
                </a:cxn>
                <a:cxn ang="0">
                  <a:pos x="8" y="2"/>
                </a:cxn>
                <a:cxn ang="0">
                  <a:pos x="20" y="0"/>
                </a:cxn>
                <a:cxn ang="0">
                  <a:pos x="29" y="8"/>
                </a:cxn>
                <a:cxn ang="0">
                  <a:pos x="22" y="17"/>
                </a:cxn>
                <a:cxn ang="0">
                  <a:pos x="11" y="19"/>
                </a:cxn>
                <a:cxn ang="0">
                  <a:pos x="9" y="19"/>
                </a:cxn>
              </a:cxnLst>
              <a:rect l="0" t="0" r="r" b="b"/>
              <a:pathLst>
                <a:path w="30" h="19">
                  <a:moveTo>
                    <a:pt x="9" y="19"/>
                  </a:moveTo>
                  <a:cubicBezTo>
                    <a:pt x="5" y="19"/>
                    <a:pt x="2" y="16"/>
                    <a:pt x="1" y="11"/>
                  </a:cubicBezTo>
                  <a:cubicBezTo>
                    <a:pt x="0" y="7"/>
                    <a:pt x="4" y="2"/>
                    <a:pt x="8" y="2"/>
                  </a:cubicBezTo>
                  <a:cubicBezTo>
                    <a:pt x="12" y="1"/>
                    <a:pt x="16" y="1"/>
                    <a:pt x="20" y="0"/>
                  </a:cubicBezTo>
                  <a:cubicBezTo>
                    <a:pt x="24" y="0"/>
                    <a:pt x="29" y="3"/>
                    <a:pt x="29" y="8"/>
                  </a:cubicBezTo>
                  <a:cubicBezTo>
                    <a:pt x="30" y="13"/>
                    <a:pt x="26" y="17"/>
                    <a:pt x="22" y="17"/>
                  </a:cubicBezTo>
                  <a:cubicBezTo>
                    <a:pt x="18" y="18"/>
                    <a:pt x="14" y="18"/>
                    <a:pt x="11" y="19"/>
                  </a:cubicBezTo>
                  <a:cubicBezTo>
                    <a:pt x="10" y="19"/>
                    <a:pt x="10" y="19"/>
                    <a:pt x="9" y="19"/>
                  </a:cubicBez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sp>
          <p:nvSpPr>
            <p:cNvPr id="82" name="íŝļíḓè">
              <a:extLst>
                <a:ext uri="{FF2B5EF4-FFF2-40B4-BE49-F238E27FC236}">
                  <a16:creationId xmlns="" xmlns:a16="http://schemas.microsoft.com/office/drawing/2014/main" id="{32DA306B-A858-44FB-AD8B-0C05D74A7FA5}"/>
                </a:ext>
              </a:extLst>
            </p:cNvPr>
            <p:cNvSpPr/>
            <p:nvPr/>
          </p:nvSpPr>
          <p:spPr bwMode="auto">
            <a:xfrm>
              <a:off x="2473557" y="2670248"/>
              <a:ext cx="149468" cy="167536"/>
            </a:xfrm>
            <a:custGeom>
              <a:avLst/>
              <a:gdLst/>
              <a:ahLst/>
              <a:cxnLst>
                <a:cxn ang="0">
                  <a:pos x="4" y="102"/>
                </a:cxn>
                <a:cxn ang="0">
                  <a:pos x="91" y="47"/>
                </a:cxn>
                <a:cxn ang="0">
                  <a:pos x="0" y="0"/>
                </a:cxn>
                <a:cxn ang="0">
                  <a:pos x="4" y="102"/>
                </a:cxn>
              </a:cxnLst>
              <a:rect l="0" t="0" r="r" b="b"/>
              <a:pathLst>
                <a:path w="91" h="102">
                  <a:moveTo>
                    <a:pt x="4" y="102"/>
                  </a:moveTo>
                  <a:lnTo>
                    <a:pt x="91" y="47"/>
                  </a:lnTo>
                  <a:lnTo>
                    <a:pt x="0" y="0"/>
                  </a:lnTo>
                  <a:lnTo>
                    <a:pt x="4" y="102"/>
                  </a:lnTo>
                  <a:close/>
                </a:path>
              </a:pathLst>
            </a:custGeom>
            <a:solidFill>
              <a:srgbClr val="8C8C8C"/>
            </a:solidFill>
            <a:ln w="9525">
              <a:noFill/>
              <a:round/>
              <a:headEnd/>
              <a:tailEnd/>
            </a:ln>
          </p:spPr>
          <p:txBody>
            <a:bodyPr wrap="square" lIns="91440" tIns="45720" rIns="91440" bIns="45720" anchor="ctr">
              <a:normAutofit fontScale="40000" lnSpcReduction="2000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+mn-lt"/>
              </a:endParaRPr>
            </a:p>
          </p:txBody>
        </p:sp>
        <p:grpSp>
          <p:nvGrpSpPr>
            <p:cNvPr id="83" name="49dd8653-174d-436d-8999-1f827691341e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  <a:extLst>
                <a:ext uri="{FF2B5EF4-FFF2-40B4-BE49-F238E27FC236}">
                  <a16:creationId xmlns="" xmlns:a16="http://schemas.microsoft.com/office/drawing/2014/main" id="{EE68C7AE-F784-4CEA-8005-F434581715E2}"/>
                </a:ext>
              </a:extLst>
            </p:cNvPr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>
            <a:xfrm>
              <a:off x="6198059" y="2582724"/>
              <a:ext cx="1566839" cy="3492737"/>
              <a:chOff x="3529013" y="1257300"/>
              <a:chExt cx="6084295" cy="13562882"/>
            </a:xfrm>
          </p:grpSpPr>
          <p:sp>
            <p:nvSpPr>
              <p:cNvPr id="103" name="îṥľíďe">
                <a:extLst>
                  <a:ext uri="{FF2B5EF4-FFF2-40B4-BE49-F238E27FC236}">
                    <a16:creationId xmlns="" xmlns:a16="http://schemas.microsoft.com/office/drawing/2014/main" id="{716E36A9-3C05-4028-8B34-D64BE640028D}"/>
                  </a:ext>
                </a:extLst>
              </p:cNvPr>
              <p:cNvSpPr/>
              <p:nvPr/>
            </p:nvSpPr>
            <p:spPr bwMode="auto">
              <a:xfrm rot="2848723">
                <a:off x="4987333" y="10194207"/>
                <a:ext cx="5143500" cy="4108450"/>
              </a:xfrm>
              <a:custGeom>
                <a:avLst/>
                <a:gdLst>
                  <a:gd name="T0" fmla="*/ 1544 w 1558"/>
                  <a:gd name="T1" fmla="*/ 0 h 1247"/>
                  <a:gd name="T2" fmla="*/ 1505 w 1558"/>
                  <a:gd name="T3" fmla="*/ 32 h 1247"/>
                  <a:gd name="T4" fmla="*/ 1292 w 1558"/>
                  <a:gd name="T5" fmla="*/ 241 h 1247"/>
                  <a:gd name="T6" fmla="*/ 1416 w 1558"/>
                  <a:gd name="T7" fmla="*/ 284 h 1247"/>
                  <a:gd name="T8" fmla="*/ 1414 w 1558"/>
                  <a:gd name="T9" fmla="*/ 290 h 1247"/>
                  <a:gd name="T10" fmla="*/ 1390 w 1558"/>
                  <a:gd name="T11" fmla="*/ 345 h 1247"/>
                  <a:gd name="T12" fmla="*/ 1365 w 1558"/>
                  <a:gd name="T13" fmla="*/ 398 h 1247"/>
                  <a:gd name="T14" fmla="*/ 1233 w 1558"/>
                  <a:gd name="T15" fmla="*/ 594 h 1247"/>
                  <a:gd name="T16" fmla="*/ 1072 w 1558"/>
                  <a:gd name="T17" fmla="*/ 765 h 1247"/>
                  <a:gd name="T18" fmla="*/ 984 w 1558"/>
                  <a:gd name="T19" fmla="*/ 842 h 1247"/>
                  <a:gd name="T20" fmla="*/ 961 w 1558"/>
                  <a:gd name="T21" fmla="*/ 860 h 1247"/>
                  <a:gd name="T22" fmla="*/ 950 w 1558"/>
                  <a:gd name="T23" fmla="*/ 869 h 1247"/>
                  <a:gd name="T24" fmla="*/ 938 w 1558"/>
                  <a:gd name="T25" fmla="*/ 878 h 1247"/>
                  <a:gd name="T26" fmla="*/ 915 w 1558"/>
                  <a:gd name="T27" fmla="*/ 896 h 1247"/>
                  <a:gd name="T28" fmla="*/ 903 w 1558"/>
                  <a:gd name="T29" fmla="*/ 904 h 1247"/>
                  <a:gd name="T30" fmla="*/ 892 w 1558"/>
                  <a:gd name="T31" fmla="*/ 913 h 1247"/>
                  <a:gd name="T32" fmla="*/ 693 w 1558"/>
                  <a:gd name="T33" fmla="*/ 997 h 1247"/>
                  <a:gd name="T34" fmla="*/ 471 w 1558"/>
                  <a:gd name="T35" fmla="*/ 1030 h 1247"/>
                  <a:gd name="T36" fmla="*/ 242 w 1558"/>
                  <a:gd name="T37" fmla="*/ 1030 h 1247"/>
                  <a:gd name="T38" fmla="*/ 127 w 1558"/>
                  <a:gd name="T39" fmla="*/ 1021 h 1247"/>
                  <a:gd name="T40" fmla="*/ 71 w 1558"/>
                  <a:gd name="T41" fmla="*/ 1015 h 1247"/>
                  <a:gd name="T42" fmla="*/ 43 w 1558"/>
                  <a:gd name="T43" fmla="*/ 1011 h 1247"/>
                  <a:gd name="T44" fmla="*/ 29 w 1558"/>
                  <a:gd name="T45" fmla="*/ 1009 h 1247"/>
                  <a:gd name="T46" fmla="*/ 22 w 1558"/>
                  <a:gd name="T47" fmla="*/ 1008 h 1247"/>
                  <a:gd name="T48" fmla="*/ 19 w 1558"/>
                  <a:gd name="T49" fmla="*/ 1007 h 1247"/>
                  <a:gd name="T50" fmla="*/ 0 w 1558"/>
                  <a:gd name="T51" fmla="*/ 1003 h 1247"/>
                  <a:gd name="T52" fmla="*/ 0 w 1558"/>
                  <a:gd name="T53" fmla="*/ 1246 h 1247"/>
                  <a:gd name="T54" fmla="*/ 0 w 1558"/>
                  <a:gd name="T55" fmla="*/ 1246 h 1247"/>
                  <a:gd name="T56" fmla="*/ 9 w 1558"/>
                  <a:gd name="T57" fmla="*/ 1246 h 1247"/>
                  <a:gd name="T58" fmla="*/ 25 w 1558"/>
                  <a:gd name="T59" fmla="*/ 1246 h 1247"/>
                  <a:gd name="T60" fmla="*/ 57 w 1558"/>
                  <a:gd name="T61" fmla="*/ 1247 h 1247"/>
                  <a:gd name="T62" fmla="*/ 120 w 1558"/>
                  <a:gd name="T63" fmla="*/ 1246 h 1247"/>
                  <a:gd name="T64" fmla="*/ 245 w 1558"/>
                  <a:gd name="T65" fmla="*/ 1239 h 1247"/>
                  <a:gd name="T66" fmla="*/ 494 w 1558"/>
                  <a:gd name="T67" fmla="*/ 1206 h 1247"/>
                  <a:gd name="T68" fmla="*/ 739 w 1558"/>
                  <a:gd name="T69" fmla="*/ 1136 h 1247"/>
                  <a:gd name="T70" fmla="*/ 798 w 1558"/>
                  <a:gd name="T71" fmla="*/ 1110 h 1247"/>
                  <a:gd name="T72" fmla="*/ 856 w 1558"/>
                  <a:gd name="T73" fmla="*/ 1080 h 1247"/>
                  <a:gd name="T74" fmla="*/ 912 w 1558"/>
                  <a:gd name="T75" fmla="*/ 1044 h 1247"/>
                  <a:gd name="T76" fmla="*/ 964 w 1558"/>
                  <a:gd name="T77" fmla="*/ 1002 h 1247"/>
                  <a:gd name="T78" fmla="*/ 975 w 1558"/>
                  <a:gd name="T79" fmla="*/ 991 h 1247"/>
                  <a:gd name="T80" fmla="*/ 987 w 1558"/>
                  <a:gd name="T81" fmla="*/ 981 h 1247"/>
                  <a:gd name="T82" fmla="*/ 1009 w 1558"/>
                  <a:gd name="T83" fmla="*/ 959 h 1247"/>
                  <a:gd name="T84" fmla="*/ 1020 w 1558"/>
                  <a:gd name="T85" fmla="*/ 949 h 1247"/>
                  <a:gd name="T86" fmla="*/ 1031 w 1558"/>
                  <a:gd name="T87" fmla="*/ 938 h 1247"/>
                  <a:gd name="T88" fmla="*/ 1052 w 1558"/>
                  <a:gd name="T89" fmla="*/ 916 h 1247"/>
                  <a:gd name="T90" fmla="*/ 1135 w 1558"/>
                  <a:gd name="T91" fmla="*/ 824 h 1247"/>
                  <a:gd name="T92" fmla="*/ 1280 w 1558"/>
                  <a:gd name="T93" fmla="*/ 627 h 1247"/>
                  <a:gd name="T94" fmla="*/ 1391 w 1558"/>
                  <a:gd name="T95" fmla="*/ 410 h 1247"/>
                  <a:gd name="T96" fmla="*/ 1410 w 1558"/>
                  <a:gd name="T97" fmla="*/ 353 h 1247"/>
                  <a:gd name="T98" fmla="*/ 1427 w 1558"/>
                  <a:gd name="T99" fmla="*/ 295 h 1247"/>
                  <a:gd name="T100" fmla="*/ 1429 w 1558"/>
                  <a:gd name="T101" fmla="*/ 289 h 1247"/>
                  <a:gd name="T102" fmla="*/ 1558 w 1558"/>
                  <a:gd name="T103" fmla="*/ 333 h 1247"/>
                  <a:gd name="T104" fmla="*/ 1544 w 1558"/>
                  <a:gd name="T105" fmla="*/ 0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58" h="1247">
                    <a:moveTo>
                      <a:pt x="1544" y="0"/>
                    </a:moveTo>
                    <a:cubicBezTo>
                      <a:pt x="1505" y="32"/>
                      <a:pt x="1505" y="32"/>
                      <a:pt x="1505" y="32"/>
                    </a:cubicBezTo>
                    <a:cubicBezTo>
                      <a:pt x="1292" y="241"/>
                      <a:pt x="1292" y="241"/>
                      <a:pt x="1292" y="241"/>
                    </a:cubicBezTo>
                    <a:cubicBezTo>
                      <a:pt x="1416" y="284"/>
                      <a:pt x="1416" y="284"/>
                      <a:pt x="1416" y="284"/>
                    </a:cubicBezTo>
                    <a:cubicBezTo>
                      <a:pt x="1415" y="286"/>
                      <a:pt x="1414" y="288"/>
                      <a:pt x="1414" y="290"/>
                    </a:cubicBezTo>
                    <a:cubicBezTo>
                      <a:pt x="1406" y="309"/>
                      <a:pt x="1398" y="327"/>
                      <a:pt x="1390" y="345"/>
                    </a:cubicBezTo>
                    <a:cubicBezTo>
                      <a:pt x="1382" y="363"/>
                      <a:pt x="1374" y="381"/>
                      <a:pt x="1365" y="398"/>
                    </a:cubicBezTo>
                    <a:cubicBezTo>
                      <a:pt x="1327" y="468"/>
                      <a:pt x="1282" y="533"/>
                      <a:pt x="1233" y="594"/>
                    </a:cubicBezTo>
                    <a:cubicBezTo>
                      <a:pt x="1183" y="655"/>
                      <a:pt x="1130" y="712"/>
                      <a:pt x="1072" y="765"/>
                    </a:cubicBezTo>
                    <a:cubicBezTo>
                      <a:pt x="1044" y="792"/>
                      <a:pt x="1014" y="817"/>
                      <a:pt x="984" y="842"/>
                    </a:cubicBezTo>
                    <a:cubicBezTo>
                      <a:pt x="977" y="848"/>
                      <a:pt x="969" y="854"/>
                      <a:pt x="961" y="860"/>
                    </a:cubicBezTo>
                    <a:cubicBezTo>
                      <a:pt x="950" y="869"/>
                      <a:pt x="950" y="869"/>
                      <a:pt x="950" y="869"/>
                    </a:cubicBezTo>
                    <a:cubicBezTo>
                      <a:pt x="938" y="878"/>
                      <a:pt x="938" y="878"/>
                      <a:pt x="938" y="878"/>
                    </a:cubicBezTo>
                    <a:cubicBezTo>
                      <a:pt x="931" y="884"/>
                      <a:pt x="923" y="890"/>
                      <a:pt x="915" y="896"/>
                    </a:cubicBezTo>
                    <a:cubicBezTo>
                      <a:pt x="903" y="904"/>
                      <a:pt x="903" y="904"/>
                      <a:pt x="903" y="904"/>
                    </a:cubicBezTo>
                    <a:cubicBezTo>
                      <a:pt x="899" y="907"/>
                      <a:pt x="895" y="910"/>
                      <a:pt x="892" y="913"/>
                    </a:cubicBezTo>
                    <a:cubicBezTo>
                      <a:pt x="834" y="953"/>
                      <a:pt x="765" y="979"/>
                      <a:pt x="693" y="997"/>
                    </a:cubicBezTo>
                    <a:cubicBezTo>
                      <a:pt x="621" y="1015"/>
                      <a:pt x="546" y="1025"/>
                      <a:pt x="471" y="1030"/>
                    </a:cubicBezTo>
                    <a:cubicBezTo>
                      <a:pt x="395" y="1035"/>
                      <a:pt x="318" y="1034"/>
                      <a:pt x="242" y="1030"/>
                    </a:cubicBezTo>
                    <a:cubicBezTo>
                      <a:pt x="204" y="1028"/>
                      <a:pt x="165" y="1025"/>
                      <a:pt x="127" y="1021"/>
                    </a:cubicBezTo>
                    <a:cubicBezTo>
                      <a:pt x="108" y="1019"/>
                      <a:pt x="90" y="1017"/>
                      <a:pt x="71" y="1015"/>
                    </a:cubicBezTo>
                    <a:cubicBezTo>
                      <a:pt x="61" y="1014"/>
                      <a:pt x="52" y="1012"/>
                      <a:pt x="43" y="1011"/>
                    </a:cubicBezTo>
                    <a:cubicBezTo>
                      <a:pt x="29" y="1009"/>
                      <a:pt x="29" y="1009"/>
                      <a:pt x="29" y="1009"/>
                    </a:cubicBezTo>
                    <a:cubicBezTo>
                      <a:pt x="22" y="1008"/>
                      <a:pt x="22" y="1008"/>
                      <a:pt x="22" y="1008"/>
                    </a:cubicBezTo>
                    <a:cubicBezTo>
                      <a:pt x="19" y="1007"/>
                      <a:pt x="19" y="1007"/>
                      <a:pt x="19" y="1007"/>
                    </a:cubicBezTo>
                    <a:cubicBezTo>
                      <a:pt x="19" y="1007"/>
                      <a:pt x="8" y="1005"/>
                      <a:pt x="0" y="1003"/>
                    </a:cubicBezTo>
                    <a:cubicBezTo>
                      <a:pt x="0" y="1246"/>
                      <a:pt x="0" y="1246"/>
                      <a:pt x="0" y="1246"/>
                    </a:cubicBezTo>
                    <a:cubicBezTo>
                      <a:pt x="0" y="1246"/>
                      <a:pt x="0" y="1246"/>
                      <a:pt x="0" y="1246"/>
                    </a:cubicBezTo>
                    <a:cubicBezTo>
                      <a:pt x="9" y="1246"/>
                      <a:pt x="9" y="1246"/>
                      <a:pt x="9" y="1246"/>
                    </a:cubicBezTo>
                    <a:cubicBezTo>
                      <a:pt x="25" y="1246"/>
                      <a:pt x="25" y="1246"/>
                      <a:pt x="25" y="1246"/>
                    </a:cubicBezTo>
                    <a:cubicBezTo>
                      <a:pt x="36" y="1246"/>
                      <a:pt x="46" y="1247"/>
                      <a:pt x="57" y="1247"/>
                    </a:cubicBezTo>
                    <a:cubicBezTo>
                      <a:pt x="78" y="1246"/>
                      <a:pt x="99" y="1246"/>
                      <a:pt x="120" y="1246"/>
                    </a:cubicBezTo>
                    <a:cubicBezTo>
                      <a:pt x="162" y="1244"/>
                      <a:pt x="203" y="1242"/>
                      <a:pt x="245" y="1239"/>
                    </a:cubicBezTo>
                    <a:cubicBezTo>
                      <a:pt x="328" y="1232"/>
                      <a:pt x="411" y="1222"/>
                      <a:pt x="494" y="1206"/>
                    </a:cubicBezTo>
                    <a:cubicBezTo>
                      <a:pt x="576" y="1189"/>
                      <a:pt x="659" y="1168"/>
                      <a:pt x="739" y="1136"/>
                    </a:cubicBezTo>
                    <a:cubicBezTo>
                      <a:pt x="759" y="1128"/>
                      <a:pt x="779" y="1119"/>
                      <a:pt x="798" y="1110"/>
                    </a:cubicBezTo>
                    <a:cubicBezTo>
                      <a:pt x="818" y="1101"/>
                      <a:pt x="837" y="1091"/>
                      <a:pt x="856" y="1080"/>
                    </a:cubicBezTo>
                    <a:cubicBezTo>
                      <a:pt x="875" y="1069"/>
                      <a:pt x="894" y="1057"/>
                      <a:pt x="912" y="1044"/>
                    </a:cubicBezTo>
                    <a:cubicBezTo>
                      <a:pt x="930" y="1031"/>
                      <a:pt x="947" y="1017"/>
                      <a:pt x="964" y="1002"/>
                    </a:cubicBezTo>
                    <a:cubicBezTo>
                      <a:pt x="968" y="998"/>
                      <a:pt x="972" y="995"/>
                      <a:pt x="975" y="991"/>
                    </a:cubicBezTo>
                    <a:cubicBezTo>
                      <a:pt x="987" y="981"/>
                      <a:pt x="987" y="981"/>
                      <a:pt x="987" y="981"/>
                    </a:cubicBezTo>
                    <a:cubicBezTo>
                      <a:pt x="994" y="974"/>
                      <a:pt x="1001" y="966"/>
                      <a:pt x="1009" y="959"/>
                    </a:cubicBezTo>
                    <a:cubicBezTo>
                      <a:pt x="1020" y="949"/>
                      <a:pt x="1020" y="949"/>
                      <a:pt x="1020" y="949"/>
                    </a:cubicBezTo>
                    <a:cubicBezTo>
                      <a:pt x="1031" y="938"/>
                      <a:pt x="1031" y="938"/>
                      <a:pt x="1031" y="938"/>
                    </a:cubicBezTo>
                    <a:cubicBezTo>
                      <a:pt x="1038" y="930"/>
                      <a:pt x="1045" y="923"/>
                      <a:pt x="1052" y="916"/>
                    </a:cubicBezTo>
                    <a:cubicBezTo>
                      <a:pt x="1081" y="886"/>
                      <a:pt x="1108" y="856"/>
                      <a:pt x="1135" y="824"/>
                    </a:cubicBezTo>
                    <a:cubicBezTo>
                      <a:pt x="1188" y="762"/>
                      <a:pt x="1236" y="696"/>
                      <a:pt x="1280" y="627"/>
                    </a:cubicBezTo>
                    <a:cubicBezTo>
                      <a:pt x="1323" y="558"/>
                      <a:pt x="1361" y="486"/>
                      <a:pt x="1391" y="410"/>
                    </a:cubicBezTo>
                    <a:cubicBezTo>
                      <a:pt x="1398" y="391"/>
                      <a:pt x="1404" y="372"/>
                      <a:pt x="1410" y="353"/>
                    </a:cubicBezTo>
                    <a:cubicBezTo>
                      <a:pt x="1416" y="333"/>
                      <a:pt x="1422" y="314"/>
                      <a:pt x="1427" y="295"/>
                    </a:cubicBezTo>
                    <a:cubicBezTo>
                      <a:pt x="1428" y="293"/>
                      <a:pt x="1428" y="291"/>
                      <a:pt x="1429" y="289"/>
                    </a:cubicBezTo>
                    <a:cubicBezTo>
                      <a:pt x="1558" y="333"/>
                      <a:pt x="1558" y="333"/>
                      <a:pt x="1558" y="333"/>
                    </a:cubicBezTo>
                    <a:lnTo>
                      <a:pt x="1544" y="0"/>
                    </a:lnTo>
                    <a:close/>
                  </a:path>
                </a:pathLst>
              </a:custGeom>
              <a:solidFill>
                <a:srgbClr val="D0D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17" name="îṩ1íḓè">
                <a:extLst>
                  <a:ext uri="{FF2B5EF4-FFF2-40B4-BE49-F238E27FC236}">
                    <a16:creationId xmlns="" xmlns:a16="http://schemas.microsoft.com/office/drawing/2014/main" id="{31EAF192-F6BB-4C24-8C3B-F077F638257B}"/>
                  </a:ext>
                </a:extLst>
              </p:cNvPr>
              <p:cNvSpPr/>
              <p:nvPr/>
            </p:nvSpPr>
            <p:spPr bwMode="auto">
              <a:xfrm>
                <a:off x="4241801" y="5326063"/>
                <a:ext cx="26988" cy="557213"/>
              </a:xfrm>
              <a:prstGeom prst="rect">
                <a:avLst/>
              </a:prstGeom>
              <a:solidFill>
                <a:srgbClr val="D0D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19" name="íŝlídè">
                <a:extLst>
                  <a:ext uri="{FF2B5EF4-FFF2-40B4-BE49-F238E27FC236}">
                    <a16:creationId xmlns="" xmlns:a16="http://schemas.microsoft.com/office/drawing/2014/main" id="{431290FA-7F7B-4148-9FB5-C8895376E9BC}"/>
                  </a:ext>
                </a:extLst>
              </p:cNvPr>
              <p:cNvSpPr/>
              <p:nvPr/>
            </p:nvSpPr>
            <p:spPr bwMode="auto">
              <a:xfrm>
                <a:off x="7397751" y="3827463"/>
                <a:ext cx="26988" cy="2055813"/>
              </a:xfrm>
              <a:prstGeom prst="rect">
                <a:avLst/>
              </a:prstGeom>
              <a:solidFill>
                <a:srgbClr val="D0D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20" name="íśľiḋé">
                <a:extLst>
                  <a:ext uri="{FF2B5EF4-FFF2-40B4-BE49-F238E27FC236}">
                    <a16:creationId xmlns="" xmlns:a16="http://schemas.microsoft.com/office/drawing/2014/main" id="{E0157298-576A-4CA2-B95C-09FAB3BFB227}"/>
                  </a:ext>
                </a:extLst>
              </p:cNvPr>
              <p:cNvSpPr/>
              <p:nvPr/>
            </p:nvSpPr>
            <p:spPr bwMode="auto">
              <a:xfrm>
                <a:off x="6737351" y="4354513"/>
                <a:ext cx="26988" cy="1528763"/>
              </a:xfrm>
              <a:prstGeom prst="rect">
                <a:avLst/>
              </a:prstGeom>
              <a:solidFill>
                <a:srgbClr val="D0D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21" name="îS1íḍè">
                <a:extLst>
                  <a:ext uri="{FF2B5EF4-FFF2-40B4-BE49-F238E27FC236}">
                    <a16:creationId xmlns="" xmlns:a16="http://schemas.microsoft.com/office/drawing/2014/main" id="{18061512-06BF-4BAC-B66D-FA6724378832}"/>
                  </a:ext>
                </a:extLst>
              </p:cNvPr>
              <p:cNvSpPr/>
              <p:nvPr/>
            </p:nvSpPr>
            <p:spPr bwMode="auto">
              <a:xfrm>
                <a:off x="5418138" y="5326063"/>
                <a:ext cx="25400" cy="557213"/>
              </a:xfrm>
              <a:prstGeom prst="rect">
                <a:avLst/>
              </a:prstGeom>
              <a:solidFill>
                <a:srgbClr val="D0D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22" name="išḷîḓé">
                <a:extLst>
                  <a:ext uri="{FF2B5EF4-FFF2-40B4-BE49-F238E27FC236}">
                    <a16:creationId xmlns="" xmlns:a16="http://schemas.microsoft.com/office/drawing/2014/main" id="{298F3A91-2A7D-478B-A0AD-7A6F3618AE57}"/>
                  </a:ext>
                </a:extLst>
              </p:cNvPr>
              <p:cNvSpPr/>
              <p:nvPr/>
            </p:nvSpPr>
            <p:spPr bwMode="auto">
              <a:xfrm>
                <a:off x="4849813" y="5326063"/>
                <a:ext cx="26988" cy="557213"/>
              </a:xfrm>
              <a:prstGeom prst="rect">
                <a:avLst/>
              </a:prstGeom>
              <a:solidFill>
                <a:srgbClr val="D0D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24" name="iṧliďe">
                <a:extLst>
                  <a:ext uri="{FF2B5EF4-FFF2-40B4-BE49-F238E27FC236}">
                    <a16:creationId xmlns="" xmlns:a16="http://schemas.microsoft.com/office/drawing/2014/main" id="{6BD38255-B0A3-4A3B-89A6-40C2B3CEA7F0}"/>
                  </a:ext>
                </a:extLst>
              </p:cNvPr>
              <p:cNvSpPr/>
              <p:nvPr/>
            </p:nvSpPr>
            <p:spPr bwMode="auto">
              <a:xfrm>
                <a:off x="6507163" y="1695450"/>
                <a:ext cx="79375" cy="30163"/>
              </a:xfrm>
              <a:custGeom>
                <a:avLst/>
                <a:gdLst>
                  <a:gd name="T0" fmla="*/ 50 w 50"/>
                  <a:gd name="T1" fmla="*/ 19 h 19"/>
                  <a:gd name="T2" fmla="*/ 0 w 50"/>
                  <a:gd name="T3" fmla="*/ 0 h 19"/>
                  <a:gd name="T4" fmla="*/ 50 w 50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19">
                    <a:moveTo>
                      <a:pt x="50" y="19"/>
                    </a:moveTo>
                    <a:lnTo>
                      <a:pt x="0" y="0"/>
                    </a:lnTo>
                    <a:lnTo>
                      <a:pt x="50" y="19"/>
                    </a:lnTo>
                    <a:close/>
                  </a:path>
                </a:pathLst>
              </a:custGeom>
              <a:solidFill>
                <a:srgbClr val="023D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26" name="iṥlíḓé">
                <a:extLst>
                  <a:ext uri="{FF2B5EF4-FFF2-40B4-BE49-F238E27FC236}">
                    <a16:creationId xmlns="" xmlns:a16="http://schemas.microsoft.com/office/drawing/2014/main" id="{56BE9D44-2B05-4BE5-B739-0E8E843978B8}"/>
                  </a:ext>
                </a:extLst>
              </p:cNvPr>
              <p:cNvSpPr/>
              <p:nvPr/>
            </p:nvSpPr>
            <p:spPr bwMode="auto">
              <a:xfrm>
                <a:off x="3529013" y="5514975"/>
                <a:ext cx="1588" cy="1588"/>
              </a:xfrm>
              <a:prstGeom prst="rect">
                <a:avLst/>
              </a:prstGeom>
              <a:solidFill>
                <a:srgbClr val="F479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31" name="ïşḻïḓe">
                <a:extLst>
                  <a:ext uri="{FF2B5EF4-FFF2-40B4-BE49-F238E27FC236}">
                    <a16:creationId xmlns="" xmlns:a16="http://schemas.microsoft.com/office/drawing/2014/main" id="{F11D808E-1515-4933-8558-A428581EF9C7}"/>
                  </a:ext>
                </a:extLst>
              </p:cNvPr>
              <p:cNvSpPr/>
              <p:nvPr/>
            </p:nvSpPr>
            <p:spPr bwMode="auto">
              <a:xfrm>
                <a:off x="5110163" y="4605338"/>
                <a:ext cx="76200" cy="42863"/>
              </a:xfrm>
              <a:custGeom>
                <a:avLst/>
                <a:gdLst>
                  <a:gd name="T0" fmla="*/ 20 w 23"/>
                  <a:gd name="T1" fmla="*/ 13 h 13"/>
                  <a:gd name="T2" fmla="*/ 18 w 23"/>
                  <a:gd name="T3" fmla="*/ 11 h 13"/>
                  <a:gd name="T4" fmla="*/ 12 w 23"/>
                  <a:gd name="T5" fmla="*/ 5 h 13"/>
                  <a:gd name="T6" fmla="*/ 4 w 23"/>
                  <a:gd name="T7" fmla="*/ 6 h 13"/>
                  <a:gd name="T8" fmla="*/ 1 w 23"/>
                  <a:gd name="T9" fmla="*/ 6 h 13"/>
                  <a:gd name="T10" fmla="*/ 2 w 23"/>
                  <a:gd name="T11" fmla="*/ 3 h 13"/>
                  <a:gd name="T12" fmla="*/ 14 w 23"/>
                  <a:gd name="T13" fmla="*/ 2 h 13"/>
                  <a:gd name="T14" fmla="*/ 22 w 23"/>
                  <a:gd name="T15" fmla="*/ 10 h 13"/>
                  <a:gd name="T16" fmla="*/ 21 w 23"/>
                  <a:gd name="T17" fmla="*/ 13 h 13"/>
                  <a:gd name="T18" fmla="*/ 20 w 23"/>
                  <a:gd name="T1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3">
                    <a:moveTo>
                      <a:pt x="20" y="13"/>
                    </a:moveTo>
                    <a:cubicBezTo>
                      <a:pt x="19" y="13"/>
                      <a:pt x="19" y="12"/>
                      <a:pt x="18" y="11"/>
                    </a:cubicBezTo>
                    <a:cubicBezTo>
                      <a:pt x="18" y="9"/>
                      <a:pt x="15" y="6"/>
                      <a:pt x="12" y="5"/>
                    </a:cubicBezTo>
                    <a:cubicBezTo>
                      <a:pt x="9" y="4"/>
                      <a:pt x="6" y="5"/>
                      <a:pt x="4" y="6"/>
                    </a:cubicBezTo>
                    <a:cubicBezTo>
                      <a:pt x="3" y="7"/>
                      <a:pt x="2" y="7"/>
                      <a:pt x="1" y="6"/>
                    </a:cubicBezTo>
                    <a:cubicBezTo>
                      <a:pt x="0" y="5"/>
                      <a:pt x="1" y="4"/>
                      <a:pt x="2" y="3"/>
                    </a:cubicBezTo>
                    <a:cubicBezTo>
                      <a:pt x="5" y="1"/>
                      <a:pt x="9" y="0"/>
                      <a:pt x="14" y="2"/>
                    </a:cubicBezTo>
                    <a:cubicBezTo>
                      <a:pt x="18" y="3"/>
                      <a:pt x="21" y="6"/>
                      <a:pt x="22" y="10"/>
                    </a:cubicBezTo>
                    <a:cubicBezTo>
                      <a:pt x="23" y="11"/>
                      <a:pt x="22" y="12"/>
                      <a:pt x="21" y="13"/>
                    </a:cubicBezTo>
                    <a:cubicBezTo>
                      <a:pt x="21" y="13"/>
                      <a:pt x="21" y="13"/>
                      <a:pt x="20" y="13"/>
                    </a:cubicBezTo>
                    <a:close/>
                  </a:path>
                </a:pathLst>
              </a:custGeom>
              <a:solidFill>
                <a:srgbClr val="D0D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32" name="íšľídè">
                <a:extLst>
                  <a:ext uri="{FF2B5EF4-FFF2-40B4-BE49-F238E27FC236}">
                    <a16:creationId xmlns="" xmlns:a16="http://schemas.microsoft.com/office/drawing/2014/main" id="{A0D831C5-804B-41C4-B0C5-46F9A9C3469A}"/>
                  </a:ext>
                </a:extLst>
              </p:cNvPr>
              <p:cNvSpPr/>
              <p:nvPr/>
            </p:nvSpPr>
            <p:spPr bwMode="auto">
              <a:xfrm>
                <a:off x="5146676" y="4675188"/>
                <a:ext cx="69850" cy="41275"/>
              </a:xfrm>
              <a:custGeom>
                <a:avLst/>
                <a:gdLst>
                  <a:gd name="T0" fmla="*/ 18 w 21"/>
                  <a:gd name="T1" fmla="*/ 13 h 13"/>
                  <a:gd name="T2" fmla="*/ 16 w 21"/>
                  <a:gd name="T3" fmla="*/ 12 h 13"/>
                  <a:gd name="T4" fmla="*/ 3 w 21"/>
                  <a:gd name="T5" fmla="*/ 6 h 13"/>
                  <a:gd name="T6" fmla="*/ 0 w 21"/>
                  <a:gd name="T7" fmla="*/ 5 h 13"/>
                  <a:gd name="T8" fmla="*/ 2 w 21"/>
                  <a:gd name="T9" fmla="*/ 3 h 13"/>
                  <a:gd name="T10" fmla="*/ 20 w 21"/>
                  <a:gd name="T11" fmla="*/ 10 h 13"/>
                  <a:gd name="T12" fmla="*/ 19 w 21"/>
                  <a:gd name="T13" fmla="*/ 13 h 13"/>
                  <a:gd name="T14" fmla="*/ 18 w 21"/>
                  <a:gd name="T1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13">
                    <a:moveTo>
                      <a:pt x="18" y="13"/>
                    </a:moveTo>
                    <a:cubicBezTo>
                      <a:pt x="18" y="13"/>
                      <a:pt x="17" y="13"/>
                      <a:pt x="16" y="12"/>
                    </a:cubicBezTo>
                    <a:cubicBezTo>
                      <a:pt x="14" y="7"/>
                      <a:pt x="8" y="4"/>
                      <a:pt x="3" y="6"/>
                    </a:cubicBezTo>
                    <a:cubicBezTo>
                      <a:pt x="2" y="7"/>
                      <a:pt x="1" y="6"/>
                      <a:pt x="0" y="5"/>
                    </a:cubicBezTo>
                    <a:cubicBezTo>
                      <a:pt x="0" y="4"/>
                      <a:pt x="1" y="3"/>
                      <a:pt x="2" y="3"/>
                    </a:cubicBezTo>
                    <a:cubicBezTo>
                      <a:pt x="8" y="0"/>
                      <a:pt x="17" y="3"/>
                      <a:pt x="20" y="10"/>
                    </a:cubicBezTo>
                    <a:cubicBezTo>
                      <a:pt x="21" y="11"/>
                      <a:pt x="20" y="12"/>
                      <a:pt x="19" y="13"/>
                    </a:cubicBezTo>
                    <a:cubicBezTo>
                      <a:pt x="19" y="13"/>
                      <a:pt x="19" y="13"/>
                      <a:pt x="18" y="13"/>
                    </a:cubicBezTo>
                    <a:close/>
                  </a:path>
                </a:pathLst>
              </a:custGeom>
              <a:solidFill>
                <a:srgbClr val="D0D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38" name="î$ļîḓé">
                <a:extLst>
                  <a:ext uri="{FF2B5EF4-FFF2-40B4-BE49-F238E27FC236}">
                    <a16:creationId xmlns="" xmlns:a16="http://schemas.microsoft.com/office/drawing/2014/main" id="{301F9E1E-0C59-407E-94CF-ABB748F465CE}"/>
                  </a:ext>
                </a:extLst>
              </p:cNvPr>
              <p:cNvSpPr/>
              <p:nvPr/>
            </p:nvSpPr>
            <p:spPr bwMode="auto">
              <a:xfrm>
                <a:off x="7688263" y="3198813"/>
                <a:ext cx="66675" cy="95250"/>
              </a:xfrm>
              <a:custGeom>
                <a:avLst/>
                <a:gdLst>
                  <a:gd name="T0" fmla="*/ 18 w 20"/>
                  <a:gd name="T1" fmla="*/ 29 h 29"/>
                  <a:gd name="T2" fmla="*/ 18 w 20"/>
                  <a:gd name="T3" fmla="*/ 29 h 29"/>
                  <a:gd name="T4" fmla="*/ 4 w 20"/>
                  <a:gd name="T5" fmla="*/ 19 h 29"/>
                  <a:gd name="T6" fmla="*/ 2 w 20"/>
                  <a:gd name="T7" fmla="*/ 2 h 29"/>
                  <a:gd name="T8" fmla="*/ 4 w 20"/>
                  <a:gd name="T9" fmla="*/ 1 h 29"/>
                  <a:gd name="T10" fmla="*/ 6 w 20"/>
                  <a:gd name="T11" fmla="*/ 3 h 29"/>
                  <a:gd name="T12" fmla="*/ 7 w 20"/>
                  <a:gd name="T13" fmla="*/ 17 h 29"/>
                  <a:gd name="T14" fmla="*/ 18 w 20"/>
                  <a:gd name="T15" fmla="*/ 25 h 29"/>
                  <a:gd name="T16" fmla="*/ 20 w 20"/>
                  <a:gd name="T17" fmla="*/ 28 h 29"/>
                  <a:gd name="T18" fmla="*/ 18 w 20"/>
                  <a:gd name="T1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29">
                    <a:moveTo>
                      <a:pt x="18" y="29"/>
                    </a:moveTo>
                    <a:cubicBezTo>
                      <a:pt x="18" y="29"/>
                      <a:pt x="18" y="29"/>
                      <a:pt x="18" y="29"/>
                    </a:cubicBezTo>
                    <a:cubicBezTo>
                      <a:pt x="12" y="28"/>
                      <a:pt x="7" y="24"/>
                      <a:pt x="4" y="19"/>
                    </a:cubicBezTo>
                    <a:cubicBezTo>
                      <a:pt x="1" y="14"/>
                      <a:pt x="0" y="7"/>
                      <a:pt x="2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5" y="1"/>
                      <a:pt x="6" y="2"/>
                      <a:pt x="6" y="3"/>
                    </a:cubicBezTo>
                    <a:cubicBezTo>
                      <a:pt x="4" y="7"/>
                      <a:pt x="5" y="12"/>
                      <a:pt x="7" y="17"/>
                    </a:cubicBezTo>
                    <a:cubicBezTo>
                      <a:pt x="10" y="21"/>
                      <a:pt x="14" y="24"/>
                      <a:pt x="18" y="25"/>
                    </a:cubicBezTo>
                    <a:cubicBezTo>
                      <a:pt x="20" y="26"/>
                      <a:pt x="20" y="27"/>
                      <a:pt x="20" y="28"/>
                    </a:cubicBezTo>
                    <a:cubicBezTo>
                      <a:pt x="20" y="29"/>
                      <a:pt x="19" y="29"/>
                      <a:pt x="18" y="29"/>
                    </a:cubicBezTo>
                    <a:close/>
                  </a:path>
                </a:pathLst>
              </a:custGeom>
              <a:solidFill>
                <a:srgbClr val="D0D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44" name="îṥ1iḑê">
                <a:extLst>
                  <a:ext uri="{FF2B5EF4-FFF2-40B4-BE49-F238E27FC236}">
                    <a16:creationId xmlns="" xmlns:a16="http://schemas.microsoft.com/office/drawing/2014/main" id="{A52D7F66-06A1-4160-B4CA-634844AED600}"/>
                  </a:ext>
                </a:extLst>
              </p:cNvPr>
              <p:cNvSpPr/>
              <p:nvPr/>
            </p:nvSpPr>
            <p:spPr bwMode="auto">
              <a:xfrm>
                <a:off x="6388101" y="1257300"/>
                <a:ext cx="92075" cy="139700"/>
              </a:xfrm>
              <a:custGeom>
                <a:avLst/>
                <a:gdLst>
                  <a:gd name="T0" fmla="*/ 1 w 28"/>
                  <a:gd name="T1" fmla="*/ 0 h 42"/>
                  <a:gd name="T2" fmla="*/ 28 w 28"/>
                  <a:gd name="T3" fmla="*/ 29 h 42"/>
                  <a:gd name="T4" fmla="*/ 9 w 28"/>
                  <a:gd name="T5" fmla="*/ 42 h 42"/>
                  <a:gd name="T6" fmla="*/ 0 w 28"/>
                  <a:gd name="T7" fmla="*/ 5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1" y="0"/>
                    </a:moveTo>
                    <a:cubicBezTo>
                      <a:pt x="9" y="10"/>
                      <a:pt x="18" y="20"/>
                      <a:pt x="28" y="29"/>
                    </a:cubicBezTo>
                    <a:cubicBezTo>
                      <a:pt x="22" y="33"/>
                      <a:pt x="16" y="38"/>
                      <a:pt x="9" y="42"/>
                    </a:cubicBezTo>
                    <a:cubicBezTo>
                      <a:pt x="6" y="30"/>
                      <a:pt x="3" y="17"/>
                      <a:pt x="0" y="5"/>
                    </a:cubicBezTo>
                  </a:path>
                </a:pathLst>
              </a:custGeom>
              <a:gradFill>
                <a:gsLst>
                  <a:gs pos="100000">
                    <a:srgbClr val="FFB271"/>
                  </a:gs>
                  <a:gs pos="0">
                    <a:srgbClr val="FF805D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46" name="ï$ľiḋe">
                <a:extLst>
                  <a:ext uri="{FF2B5EF4-FFF2-40B4-BE49-F238E27FC236}">
                    <a16:creationId xmlns="" xmlns:a16="http://schemas.microsoft.com/office/drawing/2014/main" id="{71CEF19C-A88B-4675-A54D-A176AFB5577D}"/>
                  </a:ext>
                </a:extLst>
              </p:cNvPr>
              <p:cNvSpPr/>
              <p:nvPr/>
            </p:nvSpPr>
            <p:spPr bwMode="auto">
              <a:xfrm>
                <a:off x="6061076" y="1336675"/>
                <a:ext cx="128588" cy="149225"/>
              </a:xfrm>
              <a:custGeom>
                <a:avLst/>
                <a:gdLst>
                  <a:gd name="T0" fmla="*/ 39 w 39"/>
                  <a:gd name="T1" fmla="*/ 29 h 45"/>
                  <a:gd name="T2" fmla="*/ 12 w 39"/>
                  <a:gd name="T3" fmla="*/ 11 h 45"/>
                  <a:gd name="T4" fmla="*/ 38 w 39"/>
                  <a:gd name="T5" fmla="*/ 44 h 45"/>
                  <a:gd name="T6" fmla="*/ 39 w 39"/>
                  <a:gd name="T7" fmla="*/ 2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5">
                    <a:moveTo>
                      <a:pt x="39" y="29"/>
                    </a:moveTo>
                    <a:cubicBezTo>
                      <a:pt x="39" y="29"/>
                      <a:pt x="25" y="0"/>
                      <a:pt x="12" y="11"/>
                    </a:cubicBezTo>
                    <a:cubicBezTo>
                      <a:pt x="0" y="22"/>
                      <a:pt x="26" y="45"/>
                      <a:pt x="38" y="44"/>
                    </a:cubicBezTo>
                    <a:lnTo>
                      <a:pt x="39" y="29"/>
                    </a:lnTo>
                    <a:close/>
                  </a:path>
                </a:pathLst>
              </a:custGeom>
              <a:gradFill>
                <a:gsLst>
                  <a:gs pos="100000">
                    <a:srgbClr val="FFB271"/>
                  </a:gs>
                  <a:gs pos="0">
                    <a:srgbClr val="FF805D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48" name="i$ľiḋê">
                <a:extLst>
                  <a:ext uri="{FF2B5EF4-FFF2-40B4-BE49-F238E27FC236}">
                    <a16:creationId xmlns="" xmlns:a16="http://schemas.microsoft.com/office/drawing/2014/main" id="{DC69C8CF-2F41-4D2F-87FA-73DAEF9E2362}"/>
                  </a:ext>
                </a:extLst>
              </p:cNvPr>
              <p:cNvSpPr/>
              <p:nvPr/>
            </p:nvSpPr>
            <p:spPr bwMode="auto">
              <a:xfrm>
                <a:off x="7210426" y="1958975"/>
                <a:ext cx="184150" cy="214313"/>
              </a:xfrm>
              <a:custGeom>
                <a:avLst/>
                <a:gdLst>
                  <a:gd name="T0" fmla="*/ 46 w 56"/>
                  <a:gd name="T1" fmla="*/ 65 h 65"/>
                  <a:gd name="T2" fmla="*/ 40 w 56"/>
                  <a:gd name="T3" fmla="*/ 61 h 65"/>
                  <a:gd name="T4" fmla="*/ 10 w 56"/>
                  <a:gd name="T5" fmla="*/ 23 h 65"/>
                  <a:gd name="T6" fmla="*/ 3 w 56"/>
                  <a:gd name="T7" fmla="*/ 14 h 65"/>
                  <a:gd name="T8" fmla="*/ 4 w 56"/>
                  <a:gd name="T9" fmla="*/ 3 h 65"/>
                  <a:gd name="T10" fmla="*/ 16 w 56"/>
                  <a:gd name="T11" fmla="*/ 4 h 65"/>
                  <a:gd name="T12" fmla="*/ 22 w 56"/>
                  <a:gd name="T13" fmla="*/ 12 h 65"/>
                  <a:gd name="T14" fmla="*/ 53 w 56"/>
                  <a:gd name="T15" fmla="*/ 52 h 65"/>
                  <a:gd name="T16" fmla="*/ 51 w 56"/>
                  <a:gd name="T17" fmla="*/ 63 h 65"/>
                  <a:gd name="T18" fmla="*/ 46 w 56"/>
                  <a:gd name="T19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65">
                    <a:moveTo>
                      <a:pt x="46" y="65"/>
                    </a:moveTo>
                    <a:cubicBezTo>
                      <a:pt x="44" y="65"/>
                      <a:pt x="41" y="63"/>
                      <a:pt x="40" y="61"/>
                    </a:cubicBezTo>
                    <a:cubicBezTo>
                      <a:pt x="26" y="41"/>
                      <a:pt x="17" y="30"/>
                      <a:pt x="10" y="23"/>
                    </a:cubicBezTo>
                    <a:cubicBezTo>
                      <a:pt x="8" y="20"/>
                      <a:pt x="5" y="17"/>
                      <a:pt x="3" y="14"/>
                    </a:cubicBezTo>
                    <a:cubicBezTo>
                      <a:pt x="0" y="11"/>
                      <a:pt x="1" y="6"/>
                      <a:pt x="4" y="3"/>
                    </a:cubicBezTo>
                    <a:cubicBezTo>
                      <a:pt x="8" y="0"/>
                      <a:pt x="13" y="1"/>
                      <a:pt x="16" y="4"/>
                    </a:cubicBezTo>
                    <a:cubicBezTo>
                      <a:pt x="18" y="7"/>
                      <a:pt x="20" y="9"/>
                      <a:pt x="22" y="12"/>
                    </a:cubicBezTo>
                    <a:cubicBezTo>
                      <a:pt x="29" y="20"/>
                      <a:pt x="38" y="31"/>
                      <a:pt x="53" y="52"/>
                    </a:cubicBezTo>
                    <a:cubicBezTo>
                      <a:pt x="56" y="56"/>
                      <a:pt x="55" y="61"/>
                      <a:pt x="51" y="63"/>
                    </a:cubicBezTo>
                    <a:cubicBezTo>
                      <a:pt x="50" y="64"/>
                      <a:pt x="48" y="65"/>
                      <a:pt x="46" y="65"/>
                    </a:cubicBezTo>
                    <a:close/>
                  </a:path>
                </a:pathLst>
              </a:custGeom>
              <a:solidFill>
                <a:srgbClr val="D0D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56" name="işľiḑé">
                <a:extLst>
                  <a:ext uri="{FF2B5EF4-FFF2-40B4-BE49-F238E27FC236}">
                    <a16:creationId xmlns="" xmlns:a16="http://schemas.microsoft.com/office/drawing/2014/main" id="{D6306DE4-FB8B-4D49-9BE1-892DA88A4A21}"/>
                  </a:ext>
                </a:extLst>
              </p:cNvPr>
              <p:cNvSpPr/>
              <p:nvPr/>
            </p:nvSpPr>
            <p:spPr bwMode="auto">
              <a:xfrm>
                <a:off x="5246688" y="3024188"/>
                <a:ext cx="71438" cy="39688"/>
              </a:xfrm>
              <a:custGeom>
                <a:avLst/>
                <a:gdLst>
                  <a:gd name="T0" fmla="*/ 41 w 45"/>
                  <a:gd name="T1" fmla="*/ 25 h 25"/>
                  <a:gd name="T2" fmla="*/ 0 w 45"/>
                  <a:gd name="T3" fmla="*/ 12 h 25"/>
                  <a:gd name="T4" fmla="*/ 4 w 45"/>
                  <a:gd name="T5" fmla="*/ 0 h 25"/>
                  <a:gd name="T6" fmla="*/ 45 w 45"/>
                  <a:gd name="T7" fmla="*/ 12 h 25"/>
                  <a:gd name="T8" fmla="*/ 41 w 45"/>
                  <a:gd name="T9" fmla="*/ 25 h 25"/>
                  <a:gd name="T10" fmla="*/ 41 w 45"/>
                  <a:gd name="T11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25">
                    <a:moveTo>
                      <a:pt x="41" y="25"/>
                    </a:moveTo>
                    <a:lnTo>
                      <a:pt x="0" y="12"/>
                    </a:lnTo>
                    <a:lnTo>
                      <a:pt x="4" y="0"/>
                    </a:lnTo>
                    <a:lnTo>
                      <a:pt x="45" y="12"/>
                    </a:lnTo>
                    <a:lnTo>
                      <a:pt x="41" y="25"/>
                    </a:lnTo>
                    <a:lnTo>
                      <a:pt x="41" y="25"/>
                    </a:lnTo>
                    <a:close/>
                  </a:path>
                </a:pathLst>
              </a:custGeom>
              <a:solidFill>
                <a:srgbClr val="FF3E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57" name="íṣḷiḍê">
                <a:extLst>
                  <a:ext uri="{FF2B5EF4-FFF2-40B4-BE49-F238E27FC236}">
                    <a16:creationId xmlns="" xmlns:a16="http://schemas.microsoft.com/office/drawing/2014/main" id="{31C07A6D-BBCC-4234-8AF3-C71EBDAB3343}"/>
                  </a:ext>
                </a:extLst>
              </p:cNvPr>
              <p:cNvSpPr/>
              <p:nvPr/>
            </p:nvSpPr>
            <p:spPr bwMode="auto">
              <a:xfrm>
                <a:off x="5608638" y="3125788"/>
                <a:ext cx="73025" cy="36513"/>
              </a:xfrm>
              <a:custGeom>
                <a:avLst/>
                <a:gdLst>
                  <a:gd name="T0" fmla="*/ 42 w 46"/>
                  <a:gd name="T1" fmla="*/ 23 h 23"/>
                  <a:gd name="T2" fmla="*/ 0 w 46"/>
                  <a:gd name="T3" fmla="*/ 13 h 23"/>
                  <a:gd name="T4" fmla="*/ 2 w 46"/>
                  <a:gd name="T5" fmla="*/ 0 h 23"/>
                  <a:gd name="T6" fmla="*/ 46 w 46"/>
                  <a:gd name="T7" fmla="*/ 11 h 23"/>
                  <a:gd name="T8" fmla="*/ 42 w 46"/>
                  <a:gd name="T9" fmla="*/ 23 h 23"/>
                  <a:gd name="T10" fmla="*/ 42 w 46"/>
                  <a:gd name="T11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" h="23">
                    <a:moveTo>
                      <a:pt x="42" y="23"/>
                    </a:moveTo>
                    <a:lnTo>
                      <a:pt x="0" y="13"/>
                    </a:lnTo>
                    <a:lnTo>
                      <a:pt x="2" y="0"/>
                    </a:lnTo>
                    <a:lnTo>
                      <a:pt x="46" y="11"/>
                    </a:lnTo>
                    <a:lnTo>
                      <a:pt x="42" y="23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FF3E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60" name="îṧ1iḓe">
                <a:extLst>
                  <a:ext uri="{FF2B5EF4-FFF2-40B4-BE49-F238E27FC236}">
                    <a16:creationId xmlns="" xmlns:a16="http://schemas.microsoft.com/office/drawing/2014/main" id="{212B0187-C20A-42BE-9F48-3712D40608F2}"/>
                  </a:ext>
                </a:extLst>
              </p:cNvPr>
              <p:cNvSpPr/>
              <p:nvPr/>
            </p:nvSpPr>
            <p:spPr bwMode="auto">
              <a:xfrm>
                <a:off x="6329363" y="1660525"/>
                <a:ext cx="88900" cy="150813"/>
              </a:xfrm>
              <a:custGeom>
                <a:avLst/>
                <a:gdLst>
                  <a:gd name="T0" fmla="*/ 9 w 27"/>
                  <a:gd name="T1" fmla="*/ 46 h 46"/>
                  <a:gd name="T2" fmla="*/ 5 w 27"/>
                  <a:gd name="T3" fmla="*/ 45 h 46"/>
                  <a:gd name="T4" fmla="*/ 3 w 27"/>
                  <a:gd name="T5" fmla="*/ 33 h 46"/>
                  <a:gd name="T6" fmla="*/ 9 w 27"/>
                  <a:gd name="T7" fmla="*/ 10 h 46"/>
                  <a:gd name="T8" fmla="*/ 15 w 27"/>
                  <a:gd name="T9" fmla="*/ 1 h 46"/>
                  <a:gd name="T10" fmla="*/ 24 w 27"/>
                  <a:gd name="T11" fmla="*/ 7 h 46"/>
                  <a:gd name="T12" fmla="*/ 16 w 27"/>
                  <a:gd name="T13" fmla="*/ 43 h 46"/>
                  <a:gd name="T14" fmla="*/ 9 w 27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" h="46">
                    <a:moveTo>
                      <a:pt x="9" y="46"/>
                    </a:moveTo>
                    <a:cubicBezTo>
                      <a:pt x="8" y="46"/>
                      <a:pt x="6" y="46"/>
                      <a:pt x="5" y="45"/>
                    </a:cubicBezTo>
                    <a:cubicBezTo>
                      <a:pt x="1" y="42"/>
                      <a:pt x="0" y="37"/>
                      <a:pt x="3" y="33"/>
                    </a:cubicBezTo>
                    <a:cubicBezTo>
                      <a:pt x="8" y="27"/>
                      <a:pt x="10" y="18"/>
                      <a:pt x="9" y="10"/>
                    </a:cubicBezTo>
                    <a:cubicBezTo>
                      <a:pt x="8" y="6"/>
                      <a:pt x="10" y="2"/>
                      <a:pt x="15" y="1"/>
                    </a:cubicBezTo>
                    <a:cubicBezTo>
                      <a:pt x="19" y="0"/>
                      <a:pt x="23" y="3"/>
                      <a:pt x="24" y="7"/>
                    </a:cubicBezTo>
                    <a:cubicBezTo>
                      <a:pt x="27" y="20"/>
                      <a:pt x="24" y="33"/>
                      <a:pt x="16" y="43"/>
                    </a:cubicBezTo>
                    <a:cubicBezTo>
                      <a:pt x="14" y="45"/>
                      <a:pt x="12" y="46"/>
                      <a:pt x="9" y="46"/>
                    </a:cubicBezTo>
                    <a:close/>
                  </a:path>
                </a:pathLst>
              </a:custGeom>
              <a:solidFill>
                <a:srgbClr val="D0D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163" name="íśļïḓé">
                <a:extLst>
                  <a:ext uri="{FF2B5EF4-FFF2-40B4-BE49-F238E27FC236}">
                    <a16:creationId xmlns="" xmlns:a16="http://schemas.microsoft.com/office/drawing/2014/main" id="{67487FA5-6BC4-44CA-A005-9242913E004A}"/>
                  </a:ext>
                </a:extLst>
              </p:cNvPr>
              <p:cNvSpPr/>
              <p:nvPr/>
            </p:nvSpPr>
            <p:spPr bwMode="auto">
              <a:xfrm>
                <a:off x="5407026" y="2684463"/>
                <a:ext cx="188913" cy="109538"/>
              </a:xfrm>
              <a:custGeom>
                <a:avLst/>
                <a:gdLst>
                  <a:gd name="T0" fmla="*/ 8 w 57"/>
                  <a:gd name="T1" fmla="*/ 33 h 33"/>
                  <a:gd name="T2" fmla="*/ 0 w 57"/>
                  <a:gd name="T3" fmla="*/ 26 h 33"/>
                  <a:gd name="T4" fmla="*/ 7 w 57"/>
                  <a:gd name="T5" fmla="*/ 17 h 33"/>
                  <a:gd name="T6" fmla="*/ 42 w 57"/>
                  <a:gd name="T7" fmla="*/ 3 h 33"/>
                  <a:gd name="T8" fmla="*/ 54 w 57"/>
                  <a:gd name="T9" fmla="*/ 4 h 33"/>
                  <a:gd name="T10" fmla="*/ 53 w 57"/>
                  <a:gd name="T11" fmla="*/ 15 h 33"/>
                  <a:gd name="T12" fmla="*/ 8 w 57"/>
                  <a:gd name="T13" fmla="*/ 33 h 33"/>
                  <a:gd name="T14" fmla="*/ 8 w 57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7" h="33">
                    <a:moveTo>
                      <a:pt x="8" y="33"/>
                    </a:moveTo>
                    <a:cubicBezTo>
                      <a:pt x="4" y="33"/>
                      <a:pt x="0" y="30"/>
                      <a:pt x="0" y="26"/>
                    </a:cubicBezTo>
                    <a:cubicBezTo>
                      <a:pt x="0" y="21"/>
                      <a:pt x="3" y="18"/>
                      <a:pt x="7" y="17"/>
                    </a:cubicBezTo>
                    <a:cubicBezTo>
                      <a:pt x="20" y="17"/>
                      <a:pt x="33" y="11"/>
                      <a:pt x="42" y="3"/>
                    </a:cubicBezTo>
                    <a:cubicBezTo>
                      <a:pt x="46" y="0"/>
                      <a:pt x="51" y="0"/>
                      <a:pt x="54" y="4"/>
                    </a:cubicBezTo>
                    <a:cubicBezTo>
                      <a:pt x="57" y="7"/>
                      <a:pt x="56" y="12"/>
                      <a:pt x="53" y="15"/>
                    </a:cubicBezTo>
                    <a:cubicBezTo>
                      <a:pt x="41" y="26"/>
                      <a:pt x="25" y="32"/>
                      <a:pt x="8" y="33"/>
                    </a:cubicBezTo>
                    <a:cubicBezTo>
                      <a:pt x="8" y="33"/>
                      <a:pt x="8" y="33"/>
                      <a:pt x="8" y="33"/>
                    </a:cubicBezTo>
                    <a:close/>
                  </a:path>
                </a:pathLst>
              </a:custGeom>
              <a:solidFill>
                <a:srgbClr val="D0D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</p:grpSp>
        <p:grpSp>
          <p:nvGrpSpPr>
            <p:cNvPr id="84" name="4906c575-3c68-469c-8214-c5af1f1e4ba5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  <a:extLst>
                <a:ext uri="{FF2B5EF4-FFF2-40B4-BE49-F238E27FC236}">
                  <a16:creationId xmlns="" xmlns:a16="http://schemas.microsoft.com/office/drawing/2014/main" id="{BEBB7C14-8798-4E10-813C-01529BE14213}"/>
                </a:ext>
              </a:extLst>
            </p:cNvPr>
            <p:cNvGrpSpPr>
              <a:grpSpLocks noChangeAspect="1"/>
            </p:cNvGrpSpPr>
            <p:nvPr>
              <p:custDataLst>
                <p:tags r:id="rId2"/>
              </p:custDataLst>
            </p:nvPr>
          </p:nvGrpSpPr>
          <p:grpSpPr>
            <a:xfrm>
              <a:off x="2399229" y="3820378"/>
              <a:ext cx="37558" cy="36916"/>
              <a:chOff x="5181601" y="4622801"/>
              <a:chExt cx="185737" cy="182562"/>
            </a:xfrm>
          </p:grpSpPr>
          <p:sp>
            <p:nvSpPr>
              <p:cNvPr id="98" name="iŝľîḑê">
                <a:extLst>
                  <a:ext uri="{FF2B5EF4-FFF2-40B4-BE49-F238E27FC236}">
                    <a16:creationId xmlns="" xmlns:a16="http://schemas.microsoft.com/office/drawing/2014/main" id="{62998297-86AF-4F9C-806C-B6695701E51C}"/>
                  </a:ext>
                </a:extLst>
              </p:cNvPr>
              <p:cNvSpPr/>
              <p:nvPr/>
            </p:nvSpPr>
            <p:spPr bwMode="auto">
              <a:xfrm>
                <a:off x="5291138" y="4622801"/>
                <a:ext cx="76200" cy="80963"/>
              </a:xfrm>
              <a:prstGeom prst="ellipse">
                <a:avLst/>
              </a:prstGeom>
              <a:solidFill>
                <a:srgbClr val="51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99" name="işļíḋe">
                <a:extLst>
                  <a:ext uri="{FF2B5EF4-FFF2-40B4-BE49-F238E27FC236}">
                    <a16:creationId xmlns="" xmlns:a16="http://schemas.microsoft.com/office/drawing/2014/main" id="{9304A39A-E5B0-4A29-8346-8E097EDF24F1}"/>
                  </a:ext>
                </a:extLst>
              </p:cNvPr>
              <p:cNvSpPr/>
              <p:nvPr/>
            </p:nvSpPr>
            <p:spPr bwMode="auto">
              <a:xfrm>
                <a:off x="5181601" y="4729163"/>
                <a:ext cx="74613" cy="76200"/>
              </a:xfrm>
              <a:prstGeom prst="ellipse">
                <a:avLst/>
              </a:prstGeom>
              <a:solidFill>
                <a:srgbClr val="51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</p:grpSp>
        <p:grpSp>
          <p:nvGrpSpPr>
            <p:cNvPr id="85" name="eb219325-f972-4cdf-aff3-1d0d720cc809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  <a:extLst>
                <a:ext uri="{FF2B5EF4-FFF2-40B4-BE49-F238E27FC236}">
                  <a16:creationId xmlns="" xmlns:a16="http://schemas.microsoft.com/office/drawing/2014/main" id="{68D9ED13-7209-44F2-81E8-D40D9ACB3C07}"/>
                </a:ext>
              </a:extLst>
            </p:cNvPr>
            <p:cNvGrpSpPr>
              <a:grpSpLocks noChangeAspect="1"/>
            </p:cNvGrpSpPr>
            <p:nvPr>
              <p:custDataLst>
                <p:tags r:id="rId3"/>
              </p:custDataLst>
            </p:nvPr>
          </p:nvGrpSpPr>
          <p:grpSpPr>
            <a:xfrm>
              <a:off x="4331066" y="4969757"/>
              <a:ext cx="1134749" cy="921588"/>
              <a:chOff x="3251201" y="1119188"/>
              <a:chExt cx="5695950" cy="4625975"/>
            </a:xfrm>
          </p:grpSpPr>
          <p:sp>
            <p:nvSpPr>
              <p:cNvPr id="86" name="îšļîḍe">
                <a:extLst>
                  <a:ext uri="{FF2B5EF4-FFF2-40B4-BE49-F238E27FC236}">
                    <a16:creationId xmlns="" xmlns:a16="http://schemas.microsoft.com/office/drawing/2014/main" id="{C3C04EDB-7AB7-4F75-BE29-589FBFD6AE12}"/>
                  </a:ext>
                </a:extLst>
              </p:cNvPr>
              <p:cNvSpPr/>
              <p:nvPr/>
            </p:nvSpPr>
            <p:spPr bwMode="auto">
              <a:xfrm>
                <a:off x="3268663" y="3856038"/>
                <a:ext cx="5672138" cy="1889125"/>
              </a:xfrm>
              <a:custGeom>
                <a:avLst/>
                <a:gdLst>
                  <a:gd name="T0" fmla="*/ 207 w 957"/>
                  <a:gd name="T1" fmla="*/ 1 h 319"/>
                  <a:gd name="T2" fmla="*/ 851 w 957"/>
                  <a:gd name="T3" fmla="*/ 14 h 319"/>
                  <a:gd name="T4" fmla="*/ 932 w 957"/>
                  <a:gd name="T5" fmla="*/ 108 h 319"/>
                  <a:gd name="T6" fmla="*/ 841 w 957"/>
                  <a:gd name="T7" fmla="*/ 272 h 319"/>
                  <a:gd name="T8" fmla="*/ 745 w 957"/>
                  <a:gd name="T9" fmla="*/ 319 h 319"/>
                  <a:gd name="T10" fmla="*/ 105 w 957"/>
                  <a:gd name="T11" fmla="*/ 307 h 319"/>
                  <a:gd name="T12" fmla="*/ 23 w 957"/>
                  <a:gd name="T13" fmla="*/ 214 h 319"/>
                  <a:gd name="T14" fmla="*/ 109 w 957"/>
                  <a:gd name="T15" fmla="*/ 49 h 319"/>
                  <a:gd name="T16" fmla="*/ 207 w 957"/>
                  <a:gd name="T17" fmla="*/ 1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57" h="319">
                    <a:moveTo>
                      <a:pt x="207" y="1"/>
                    </a:moveTo>
                    <a:cubicBezTo>
                      <a:pt x="851" y="14"/>
                      <a:pt x="851" y="14"/>
                      <a:pt x="851" y="14"/>
                    </a:cubicBezTo>
                    <a:cubicBezTo>
                      <a:pt x="916" y="15"/>
                      <a:pt x="957" y="63"/>
                      <a:pt x="932" y="108"/>
                    </a:cubicBezTo>
                    <a:cubicBezTo>
                      <a:pt x="841" y="272"/>
                      <a:pt x="841" y="272"/>
                      <a:pt x="841" y="272"/>
                    </a:cubicBezTo>
                    <a:cubicBezTo>
                      <a:pt x="825" y="300"/>
                      <a:pt x="786" y="319"/>
                      <a:pt x="745" y="319"/>
                    </a:cubicBezTo>
                    <a:cubicBezTo>
                      <a:pt x="105" y="307"/>
                      <a:pt x="105" y="307"/>
                      <a:pt x="105" y="307"/>
                    </a:cubicBezTo>
                    <a:cubicBezTo>
                      <a:pt x="41" y="306"/>
                      <a:pt x="0" y="259"/>
                      <a:pt x="23" y="214"/>
                    </a:cubicBezTo>
                    <a:cubicBezTo>
                      <a:pt x="109" y="49"/>
                      <a:pt x="109" y="49"/>
                      <a:pt x="109" y="49"/>
                    </a:cubicBezTo>
                    <a:cubicBezTo>
                      <a:pt x="125" y="20"/>
                      <a:pt x="164" y="0"/>
                      <a:pt x="207" y="1"/>
                    </a:cubicBez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87" name="íṥḻïdè">
                <a:extLst>
                  <a:ext uri="{FF2B5EF4-FFF2-40B4-BE49-F238E27FC236}">
                    <a16:creationId xmlns="" xmlns:a16="http://schemas.microsoft.com/office/drawing/2014/main" id="{71F1065D-47AF-4655-9582-D577272A2E7F}"/>
                  </a:ext>
                </a:extLst>
              </p:cNvPr>
              <p:cNvSpPr/>
              <p:nvPr/>
            </p:nvSpPr>
            <p:spPr bwMode="auto">
              <a:xfrm>
                <a:off x="3251201" y="3836988"/>
                <a:ext cx="5695950" cy="1658938"/>
              </a:xfrm>
              <a:custGeom>
                <a:avLst/>
                <a:gdLst>
                  <a:gd name="T0" fmla="*/ 210 w 961"/>
                  <a:gd name="T1" fmla="*/ 0 h 280"/>
                  <a:gd name="T2" fmla="*/ 855 w 961"/>
                  <a:gd name="T3" fmla="*/ 6 h 280"/>
                  <a:gd name="T4" fmla="*/ 935 w 961"/>
                  <a:gd name="T5" fmla="*/ 89 h 280"/>
                  <a:gd name="T6" fmla="*/ 843 w 961"/>
                  <a:gd name="T7" fmla="*/ 236 h 280"/>
                  <a:gd name="T8" fmla="*/ 746 w 961"/>
                  <a:gd name="T9" fmla="*/ 279 h 280"/>
                  <a:gd name="T10" fmla="*/ 105 w 961"/>
                  <a:gd name="T11" fmla="*/ 275 h 280"/>
                  <a:gd name="T12" fmla="*/ 24 w 961"/>
                  <a:gd name="T13" fmla="*/ 193 h 280"/>
                  <a:gd name="T14" fmla="*/ 112 w 961"/>
                  <a:gd name="T15" fmla="*/ 45 h 280"/>
                  <a:gd name="T16" fmla="*/ 210 w 961"/>
                  <a:gd name="T17" fmla="*/ 0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1" h="280">
                    <a:moveTo>
                      <a:pt x="210" y="0"/>
                    </a:moveTo>
                    <a:cubicBezTo>
                      <a:pt x="855" y="6"/>
                      <a:pt x="855" y="6"/>
                      <a:pt x="855" y="6"/>
                    </a:cubicBezTo>
                    <a:cubicBezTo>
                      <a:pt x="920" y="6"/>
                      <a:pt x="961" y="49"/>
                      <a:pt x="935" y="89"/>
                    </a:cubicBezTo>
                    <a:cubicBezTo>
                      <a:pt x="843" y="236"/>
                      <a:pt x="843" y="236"/>
                      <a:pt x="843" y="236"/>
                    </a:cubicBezTo>
                    <a:cubicBezTo>
                      <a:pt x="826" y="262"/>
                      <a:pt x="787" y="280"/>
                      <a:pt x="746" y="279"/>
                    </a:cubicBezTo>
                    <a:cubicBezTo>
                      <a:pt x="105" y="275"/>
                      <a:pt x="105" y="275"/>
                      <a:pt x="105" y="275"/>
                    </a:cubicBezTo>
                    <a:cubicBezTo>
                      <a:pt x="41" y="275"/>
                      <a:pt x="0" y="234"/>
                      <a:pt x="24" y="193"/>
                    </a:cubicBezTo>
                    <a:cubicBezTo>
                      <a:pt x="112" y="45"/>
                      <a:pt x="112" y="45"/>
                      <a:pt x="112" y="45"/>
                    </a:cubicBezTo>
                    <a:cubicBezTo>
                      <a:pt x="128" y="18"/>
                      <a:pt x="168" y="0"/>
                      <a:pt x="210" y="0"/>
                    </a:cubicBez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88" name="ïslíḍè">
                <a:extLst>
                  <a:ext uri="{FF2B5EF4-FFF2-40B4-BE49-F238E27FC236}">
                    <a16:creationId xmlns="" xmlns:a16="http://schemas.microsoft.com/office/drawing/2014/main" id="{31CC866A-93B6-40AF-A83C-E5C3026AA102}"/>
                  </a:ext>
                </a:extLst>
              </p:cNvPr>
              <p:cNvSpPr/>
              <p:nvPr/>
            </p:nvSpPr>
            <p:spPr bwMode="auto">
              <a:xfrm>
                <a:off x="5319713" y="4305301"/>
                <a:ext cx="1719263" cy="711200"/>
              </a:xfrm>
              <a:prstGeom prst="ellipse">
                <a:avLst/>
              </a:pr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89" name="ïşlïḑé">
                <a:extLst>
                  <a:ext uri="{FF2B5EF4-FFF2-40B4-BE49-F238E27FC236}">
                    <a16:creationId xmlns="" xmlns:a16="http://schemas.microsoft.com/office/drawing/2014/main" id="{4286267F-F63A-4347-B1F1-A3172253E04D}"/>
                  </a:ext>
                </a:extLst>
              </p:cNvPr>
              <p:cNvSpPr/>
              <p:nvPr/>
            </p:nvSpPr>
            <p:spPr bwMode="auto">
              <a:xfrm>
                <a:off x="4951413" y="1119188"/>
                <a:ext cx="2246313" cy="3595688"/>
              </a:xfrm>
              <a:custGeom>
                <a:avLst/>
                <a:gdLst>
                  <a:gd name="T0" fmla="*/ 368 w 379"/>
                  <a:gd name="T1" fmla="*/ 253 h 607"/>
                  <a:gd name="T2" fmla="*/ 368 w 379"/>
                  <a:gd name="T3" fmla="*/ 253 h 607"/>
                  <a:gd name="T4" fmla="*/ 379 w 379"/>
                  <a:gd name="T5" fmla="*/ 190 h 607"/>
                  <a:gd name="T6" fmla="*/ 189 w 379"/>
                  <a:gd name="T7" fmla="*/ 0 h 607"/>
                  <a:gd name="T8" fmla="*/ 0 w 379"/>
                  <a:gd name="T9" fmla="*/ 190 h 607"/>
                  <a:gd name="T10" fmla="*/ 17 w 379"/>
                  <a:gd name="T11" fmla="*/ 269 h 607"/>
                  <a:gd name="T12" fmla="*/ 15 w 379"/>
                  <a:gd name="T13" fmla="*/ 269 h 607"/>
                  <a:gd name="T14" fmla="*/ 191 w 379"/>
                  <a:gd name="T15" fmla="*/ 594 h 607"/>
                  <a:gd name="T16" fmla="*/ 224 w 379"/>
                  <a:gd name="T17" fmla="*/ 592 h 607"/>
                  <a:gd name="T18" fmla="*/ 358 w 379"/>
                  <a:gd name="T19" fmla="*/ 277 h 607"/>
                  <a:gd name="T20" fmla="*/ 359 w 379"/>
                  <a:gd name="T21" fmla="*/ 276 h 607"/>
                  <a:gd name="T22" fmla="*/ 368 w 379"/>
                  <a:gd name="T23" fmla="*/ 253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79" h="607">
                    <a:moveTo>
                      <a:pt x="368" y="253"/>
                    </a:moveTo>
                    <a:cubicBezTo>
                      <a:pt x="368" y="253"/>
                      <a:pt x="368" y="253"/>
                      <a:pt x="368" y="253"/>
                    </a:cubicBezTo>
                    <a:cubicBezTo>
                      <a:pt x="375" y="233"/>
                      <a:pt x="379" y="212"/>
                      <a:pt x="379" y="190"/>
                    </a:cubicBezTo>
                    <a:cubicBezTo>
                      <a:pt x="379" y="85"/>
                      <a:pt x="294" y="0"/>
                      <a:pt x="189" y="0"/>
                    </a:cubicBezTo>
                    <a:cubicBezTo>
                      <a:pt x="85" y="0"/>
                      <a:pt x="0" y="85"/>
                      <a:pt x="0" y="190"/>
                    </a:cubicBezTo>
                    <a:cubicBezTo>
                      <a:pt x="0" y="218"/>
                      <a:pt x="6" y="245"/>
                      <a:pt x="17" y="269"/>
                    </a:cubicBezTo>
                    <a:cubicBezTo>
                      <a:pt x="15" y="269"/>
                      <a:pt x="15" y="269"/>
                      <a:pt x="15" y="269"/>
                    </a:cubicBezTo>
                    <a:cubicBezTo>
                      <a:pt x="191" y="594"/>
                      <a:pt x="191" y="594"/>
                      <a:pt x="191" y="594"/>
                    </a:cubicBezTo>
                    <a:cubicBezTo>
                      <a:pt x="198" y="607"/>
                      <a:pt x="218" y="606"/>
                      <a:pt x="224" y="592"/>
                    </a:cubicBezTo>
                    <a:cubicBezTo>
                      <a:pt x="358" y="277"/>
                      <a:pt x="358" y="277"/>
                      <a:pt x="358" y="277"/>
                    </a:cubicBezTo>
                    <a:cubicBezTo>
                      <a:pt x="358" y="277"/>
                      <a:pt x="358" y="276"/>
                      <a:pt x="359" y="276"/>
                    </a:cubicBezTo>
                    <a:cubicBezTo>
                      <a:pt x="362" y="269"/>
                      <a:pt x="366" y="261"/>
                      <a:pt x="368" y="253"/>
                    </a:cubicBezTo>
                    <a:close/>
                  </a:path>
                </a:pathLst>
              </a:custGeom>
              <a:solidFill>
                <a:srgbClr val="2648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90" name="išļïḓè">
                <a:extLst>
                  <a:ext uri="{FF2B5EF4-FFF2-40B4-BE49-F238E27FC236}">
                    <a16:creationId xmlns="" xmlns:a16="http://schemas.microsoft.com/office/drawing/2014/main" id="{22FC57A7-5384-4689-9B64-C802943CC994}"/>
                  </a:ext>
                </a:extLst>
              </p:cNvPr>
              <p:cNvSpPr/>
              <p:nvPr/>
            </p:nvSpPr>
            <p:spPr bwMode="auto">
              <a:xfrm>
                <a:off x="5278438" y="1433513"/>
                <a:ext cx="1593850" cy="159226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  <p:sp>
            <p:nvSpPr>
              <p:cNvPr id="91" name="íṡľiḓè">
                <a:extLst>
                  <a:ext uri="{FF2B5EF4-FFF2-40B4-BE49-F238E27FC236}">
                    <a16:creationId xmlns="" xmlns:a16="http://schemas.microsoft.com/office/drawing/2014/main" id="{DE110B20-2BE7-41F0-B1D9-F8654352F316}"/>
                  </a:ext>
                </a:extLst>
              </p:cNvPr>
              <p:cNvSpPr/>
              <p:nvPr/>
            </p:nvSpPr>
            <p:spPr bwMode="auto">
              <a:xfrm>
                <a:off x="5668963" y="1824038"/>
                <a:ext cx="812800" cy="811213"/>
              </a:xfrm>
              <a:prstGeom prst="ellipse">
                <a:avLst/>
              </a:prstGeom>
              <a:solidFill>
                <a:srgbClr val="2648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+mn-lt"/>
                </a:endParaRPr>
              </a:p>
            </p:txBody>
          </p:sp>
        </p:grpSp>
      </p:grpSp>
      <p:pic>
        <p:nvPicPr>
          <p:cNvPr id="164" name="Рисунок 16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383" y="4097614"/>
            <a:ext cx="1719875" cy="2293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5" name="Рисунок 16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145" y="4680266"/>
            <a:ext cx="1638300" cy="982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59" y="637103"/>
            <a:ext cx="1917949" cy="1922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66280">
            <a:off x="7137969" y="882859"/>
            <a:ext cx="1931987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26540">
            <a:off x="10991" y="3056244"/>
            <a:ext cx="206057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673" y="748317"/>
            <a:ext cx="1354310" cy="1354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685" y="177032"/>
            <a:ext cx="1461533" cy="146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770" y="993639"/>
            <a:ext cx="1094457" cy="855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825" y="488383"/>
            <a:ext cx="1299240" cy="838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140" y="3785294"/>
            <a:ext cx="145732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019" y="4113785"/>
            <a:ext cx="1396446" cy="901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585" y="2152646"/>
            <a:ext cx="453625" cy="435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139" y="390246"/>
            <a:ext cx="4937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196" y="275512"/>
            <a:ext cx="4937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856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xmlns="" id="{7141D334-8434-4AF3-8014-473FA6D366EC}"/>
              </a:ext>
            </a:extLst>
          </p:cNvPr>
          <p:cNvSpPr/>
          <p:nvPr/>
        </p:nvSpPr>
        <p:spPr>
          <a:xfrm rot="16200000" flipH="1">
            <a:off x="7052186" y="1776880"/>
            <a:ext cx="6853083" cy="342654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xmlns="" id="{4FAA3927-C37E-494D-8BDF-527955E5174E}"/>
              </a:ext>
            </a:extLst>
          </p:cNvPr>
          <p:cNvSpPr/>
          <p:nvPr/>
        </p:nvSpPr>
        <p:spPr>
          <a:xfrm rot="5400000" flipH="1">
            <a:off x="0" y="5372100"/>
            <a:ext cx="1485900" cy="148590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8B34CAC-2B52-47E8-9B57-E3B791389FE1}"/>
              </a:ext>
            </a:extLst>
          </p:cNvPr>
          <p:cNvSpPr/>
          <p:nvPr/>
        </p:nvSpPr>
        <p:spPr>
          <a:xfrm>
            <a:off x="10094615" y="310230"/>
            <a:ext cx="2133600" cy="3143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106" name="组合 154"/>
          <p:cNvGrpSpPr>
            <a:grpSpLocks/>
          </p:cNvGrpSpPr>
          <p:nvPr/>
        </p:nvGrpSpPr>
        <p:grpSpPr bwMode="auto">
          <a:xfrm>
            <a:off x="8268815" y="3833475"/>
            <a:ext cx="1560095" cy="865312"/>
            <a:chOff x="7906533" y="4840050"/>
            <a:chExt cx="1125966" cy="606826"/>
          </a:xfrm>
        </p:grpSpPr>
        <p:cxnSp>
          <p:nvCxnSpPr>
            <p:cNvPr id="107" name="Straight Arrow Connector 42"/>
            <p:cNvCxnSpPr/>
            <p:nvPr/>
          </p:nvCxnSpPr>
          <p:spPr>
            <a:xfrm>
              <a:off x="8636025" y="5446875"/>
              <a:ext cx="396474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  <a:tailEnd type="none"/>
            </a:ln>
            <a:effectLst/>
          </p:spPr>
        </p:cxnSp>
        <p:cxnSp>
          <p:nvCxnSpPr>
            <p:cNvPr id="108" name="Straight Connector 45"/>
            <p:cNvCxnSpPr/>
            <p:nvPr/>
          </p:nvCxnSpPr>
          <p:spPr>
            <a:xfrm flipH="1" flipV="1">
              <a:off x="7906533" y="4840050"/>
              <a:ext cx="729493" cy="606826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  <a:tailEnd type="none"/>
            </a:ln>
            <a:effectLst/>
          </p:spPr>
        </p:cxnSp>
      </p:grpSp>
      <p:sp>
        <p:nvSpPr>
          <p:cNvPr id="109" name="椭圆 212"/>
          <p:cNvSpPr/>
          <p:nvPr/>
        </p:nvSpPr>
        <p:spPr>
          <a:xfrm>
            <a:off x="9915460" y="4509277"/>
            <a:ext cx="358311" cy="368835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65000"/>
                  <a:lumOff val="35000"/>
                </a:sys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336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grpSp>
        <p:nvGrpSpPr>
          <p:cNvPr id="110" name="组合 185"/>
          <p:cNvGrpSpPr/>
          <p:nvPr/>
        </p:nvGrpSpPr>
        <p:grpSpPr>
          <a:xfrm>
            <a:off x="6574629" y="1447052"/>
            <a:ext cx="1252040" cy="128881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11" name="同心圆 18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12" name="椭圆 187"/>
            <p:cNvSpPr/>
            <p:nvPr/>
          </p:nvSpPr>
          <p:spPr>
            <a:xfrm>
              <a:off x="392112" y="760412"/>
              <a:ext cx="3825877" cy="3825877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13" name="组合 157"/>
          <p:cNvGrpSpPr>
            <a:grpSpLocks/>
          </p:cNvGrpSpPr>
          <p:nvPr/>
        </p:nvGrpSpPr>
        <p:grpSpPr bwMode="auto">
          <a:xfrm>
            <a:off x="7690215" y="2124653"/>
            <a:ext cx="1563419" cy="795630"/>
            <a:chOff x="7902901" y="3124000"/>
            <a:chExt cx="1129418" cy="558855"/>
          </a:xfrm>
        </p:grpSpPr>
        <p:cxnSp>
          <p:nvCxnSpPr>
            <p:cNvPr id="114" name="Straight Arrow Connector 38"/>
            <p:cNvCxnSpPr/>
            <p:nvPr/>
          </p:nvCxnSpPr>
          <p:spPr>
            <a:xfrm>
              <a:off x="8460865" y="3124000"/>
              <a:ext cx="571454" cy="558855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  <a:tailEnd type="none"/>
            </a:ln>
            <a:effectLst/>
          </p:spPr>
        </p:cxnSp>
        <p:cxnSp>
          <p:nvCxnSpPr>
            <p:cNvPr id="115" name="Straight Connector 41"/>
            <p:cNvCxnSpPr/>
            <p:nvPr/>
          </p:nvCxnSpPr>
          <p:spPr>
            <a:xfrm flipH="1" flipV="1">
              <a:off x="7902901" y="3124000"/>
              <a:ext cx="557964" cy="2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  <a:tailEnd type="none"/>
            </a:ln>
            <a:effectLst/>
          </p:spPr>
        </p:cxnSp>
      </p:grpSp>
      <p:sp>
        <p:nvSpPr>
          <p:cNvPr id="116" name="椭圆 211"/>
          <p:cNvSpPr/>
          <p:nvPr/>
        </p:nvSpPr>
        <p:spPr>
          <a:xfrm>
            <a:off x="9136988" y="2894273"/>
            <a:ext cx="358311" cy="368835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65000"/>
                  <a:lumOff val="35000"/>
                </a:sys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336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17" name="椭圆 211"/>
          <p:cNvSpPr/>
          <p:nvPr/>
        </p:nvSpPr>
        <p:spPr>
          <a:xfrm>
            <a:off x="7372131" y="1359532"/>
            <a:ext cx="358311" cy="368835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65000"/>
                  <a:lumOff val="35000"/>
                </a:sys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336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grpSp>
        <p:nvGrpSpPr>
          <p:cNvPr id="118" name="组合 191"/>
          <p:cNvGrpSpPr/>
          <p:nvPr/>
        </p:nvGrpSpPr>
        <p:grpSpPr>
          <a:xfrm>
            <a:off x="6212153" y="289864"/>
            <a:ext cx="906533" cy="93315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19" name="同心圆 19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0" name="椭圆 193"/>
            <p:cNvSpPr/>
            <p:nvPr/>
          </p:nvSpPr>
          <p:spPr>
            <a:xfrm>
              <a:off x="392112" y="760412"/>
              <a:ext cx="3825877" cy="3825877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cxnSp>
        <p:nvCxnSpPr>
          <p:cNvPr id="121" name="Straight Arrow Connector 25"/>
          <p:cNvCxnSpPr/>
          <p:nvPr/>
        </p:nvCxnSpPr>
        <p:spPr bwMode="auto">
          <a:xfrm>
            <a:off x="7085040" y="756720"/>
            <a:ext cx="2410259" cy="286469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olid"/>
            <a:miter lim="800000"/>
            <a:tailEnd type="none"/>
          </a:ln>
          <a:effectLst/>
        </p:spPr>
      </p:cxnSp>
      <p:sp>
        <p:nvSpPr>
          <p:cNvPr id="123" name="椭圆 210"/>
          <p:cNvSpPr/>
          <p:nvPr/>
        </p:nvSpPr>
        <p:spPr>
          <a:xfrm>
            <a:off x="9470599" y="925712"/>
            <a:ext cx="358311" cy="368835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65000"/>
                  <a:lumOff val="35000"/>
                </a:sys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336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grpSp>
        <p:nvGrpSpPr>
          <p:cNvPr id="124" name="组合 188"/>
          <p:cNvGrpSpPr/>
          <p:nvPr/>
        </p:nvGrpSpPr>
        <p:grpSpPr>
          <a:xfrm>
            <a:off x="4419089" y="989339"/>
            <a:ext cx="1551944" cy="159752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5" name="同心圆 18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6" name="椭圆 190"/>
            <p:cNvSpPr/>
            <p:nvPr/>
          </p:nvSpPr>
          <p:spPr>
            <a:xfrm>
              <a:off x="392112" y="760412"/>
              <a:ext cx="3825877" cy="3825877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sp>
        <p:nvSpPr>
          <p:cNvPr id="133" name="椭圆 203"/>
          <p:cNvSpPr/>
          <p:nvPr/>
        </p:nvSpPr>
        <p:spPr>
          <a:xfrm>
            <a:off x="6521106" y="2203303"/>
            <a:ext cx="372616" cy="383561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65000"/>
                  <a:lumOff val="35000"/>
                </a:sys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336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596" y="3347789"/>
            <a:ext cx="3491687" cy="476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111" y="3347789"/>
            <a:ext cx="349168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4518">
            <a:off x="4274150" y="3081739"/>
            <a:ext cx="2487350" cy="37815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7701">
            <a:off x="6128234" y="3056430"/>
            <a:ext cx="2261054" cy="37661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3" name="组合 194"/>
          <p:cNvGrpSpPr/>
          <p:nvPr/>
        </p:nvGrpSpPr>
        <p:grpSpPr>
          <a:xfrm>
            <a:off x="7551286" y="2667230"/>
            <a:ext cx="1157753" cy="1191756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4" name="同心圆 19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5" name="椭圆 196"/>
            <p:cNvSpPr/>
            <p:nvPr/>
          </p:nvSpPr>
          <p:spPr>
            <a:xfrm>
              <a:off x="392112" y="760412"/>
              <a:ext cx="3825877" cy="3825877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grpSp>
        <p:nvGrpSpPr>
          <p:cNvPr id="127" name="组合 182"/>
          <p:cNvGrpSpPr/>
          <p:nvPr/>
        </p:nvGrpSpPr>
        <p:grpSpPr>
          <a:xfrm>
            <a:off x="4342125" y="2843397"/>
            <a:ext cx="1074168" cy="11057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28" name="同心圆 18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29" name="椭圆 184"/>
            <p:cNvSpPr/>
            <p:nvPr/>
          </p:nvSpPr>
          <p:spPr>
            <a:xfrm>
              <a:off x="392112" y="760412"/>
              <a:ext cx="3825877" cy="3825877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sp>
        <p:nvSpPr>
          <p:cNvPr id="140" name="椭圆 204"/>
          <p:cNvSpPr/>
          <p:nvPr/>
        </p:nvSpPr>
        <p:spPr>
          <a:xfrm>
            <a:off x="3742788" y="4632090"/>
            <a:ext cx="478003" cy="492043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65000"/>
                  <a:lumOff val="35000"/>
                </a:sys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336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grpSp>
        <p:nvGrpSpPr>
          <p:cNvPr id="141" name="组合 163"/>
          <p:cNvGrpSpPr>
            <a:grpSpLocks/>
          </p:cNvGrpSpPr>
          <p:nvPr/>
        </p:nvGrpSpPr>
        <p:grpSpPr bwMode="auto">
          <a:xfrm>
            <a:off x="1609557" y="4099773"/>
            <a:ext cx="1328987" cy="1187841"/>
            <a:chOff x="3243437" y="4210024"/>
            <a:chExt cx="960324" cy="834506"/>
          </a:xfrm>
        </p:grpSpPr>
        <p:cxnSp>
          <p:nvCxnSpPr>
            <p:cNvPr id="142" name="Straight Arrow Connector 57"/>
            <p:cNvCxnSpPr/>
            <p:nvPr/>
          </p:nvCxnSpPr>
          <p:spPr>
            <a:xfrm flipH="1">
              <a:off x="3243437" y="5044530"/>
              <a:ext cx="564561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  <a:tailEnd type="none"/>
            </a:ln>
            <a:effectLst/>
          </p:spPr>
        </p:cxnSp>
        <p:cxnSp>
          <p:nvCxnSpPr>
            <p:cNvPr id="143" name="Straight Connector 60"/>
            <p:cNvCxnSpPr/>
            <p:nvPr/>
          </p:nvCxnSpPr>
          <p:spPr>
            <a:xfrm flipH="1">
              <a:off x="3816345" y="4210024"/>
              <a:ext cx="387416" cy="834506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  <a:tailEnd type="none"/>
            </a:ln>
            <a:effectLst/>
          </p:spPr>
        </p:cxnSp>
      </p:grpSp>
      <p:grpSp>
        <p:nvGrpSpPr>
          <p:cNvPr id="144" name="组合 166"/>
          <p:cNvGrpSpPr>
            <a:grpSpLocks/>
          </p:cNvGrpSpPr>
          <p:nvPr/>
        </p:nvGrpSpPr>
        <p:grpSpPr bwMode="auto">
          <a:xfrm>
            <a:off x="1774616" y="2685798"/>
            <a:ext cx="2590953" cy="464385"/>
            <a:chOff x="3279710" y="3713495"/>
            <a:chExt cx="1872464" cy="325928"/>
          </a:xfrm>
        </p:grpSpPr>
        <p:cxnSp>
          <p:nvCxnSpPr>
            <p:cNvPr id="145" name="Straight Arrow Connector 62"/>
            <p:cNvCxnSpPr/>
            <p:nvPr/>
          </p:nvCxnSpPr>
          <p:spPr>
            <a:xfrm flipH="1">
              <a:off x="3279710" y="3713495"/>
              <a:ext cx="1412285" cy="4452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  <a:tailEnd type="none"/>
            </a:ln>
            <a:effectLst/>
          </p:spPr>
        </p:cxnSp>
        <p:cxnSp>
          <p:nvCxnSpPr>
            <p:cNvPr id="146" name="Straight Connector 64"/>
            <p:cNvCxnSpPr/>
            <p:nvPr/>
          </p:nvCxnSpPr>
          <p:spPr>
            <a:xfrm flipH="1" flipV="1">
              <a:off x="4690107" y="3717947"/>
              <a:ext cx="462067" cy="321476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  <a:tailEnd type="none"/>
            </a:ln>
            <a:effectLst/>
          </p:spPr>
        </p:cxnSp>
      </p:grpSp>
      <p:sp>
        <p:nvSpPr>
          <p:cNvPr id="147" name="椭圆 200"/>
          <p:cNvSpPr/>
          <p:nvPr/>
        </p:nvSpPr>
        <p:spPr>
          <a:xfrm>
            <a:off x="4179985" y="1933775"/>
            <a:ext cx="621998" cy="640266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65000"/>
                  <a:lumOff val="35000"/>
                </a:sys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336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grpSp>
        <p:nvGrpSpPr>
          <p:cNvPr id="148" name="组合 160"/>
          <p:cNvGrpSpPr>
            <a:grpSpLocks/>
          </p:cNvGrpSpPr>
          <p:nvPr/>
        </p:nvGrpSpPr>
        <p:grpSpPr bwMode="auto">
          <a:xfrm>
            <a:off x="2751714" y="795947"/>
            <a:ext cx="1799631" cy="386784"/>
            <a:chOff x="3181205" y="2010025"/>
            <a:chExt cx="1299921" cy="271166"/>
          </a:xfrm>
        </p:grpSpPr>
        <p:cxnSp>
          <p:nvCxnSpPr>
            <p:cNvPr id="149" name="Straight Arrow Connector 70"/>
            <p:cNvCxnSpPr/>
            <p:nvPr/>
          </p:nvCxnSpPr>
          <p:spPr>
            <a:xfrm flipH="1">
              <a:off x="3181205" y="2010025"/>
              <a:ext cx="780905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  <a:tailEnd type="none"/>
            </a:ln>
            <a:effectLst/>
          </p:spPr>
        </p:cxnSp>
        <p:cxnSp>
          <p:nvCxnSpPr>
            <p:cNvPr id="150" name="Straight Connector 72"/>
            <p:cNvCxnSpPr/>
            <p:nvPr/>
          </p:nvCxnSpPr>
          <p:spPr>
            <a:xfrm>
              <a:off x="3962110" y="2010025"/>
              <a:ext cx="519016" cy="271166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  <a:tailEnd type="none"/>
            </a:ln>
            <a:effectLst/>
          </p:spPr>
        </p:cxnSp>
      </p:grpSp>
      <p:sp>
        <p:nvSpPr>
          <p:cNvPr id="151" name="椭圆 209"/>
          <p:cNvSpPr/>
          <p:nvPr/>
        </p:nvSpPr>
        <p:spPr>
          <a:xfrm>
            <a:off x="2402541" y="572302"/>
            <a:ext cx="358311" cy="368835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65000"/>
                  <a:lumOff val="35000"/>
                </a:sys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336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52" name="椭圆 209"/>
          <p:cNvSpPr/>
          <p:nvPr/>
        </p:nvSpPr>
        <p:spPr>
          <a:xfrm>
            <a:off x="1278925" y="5074520"/>
            <a:ext cx="358311" cy="368835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65000"/>
                  <a:lumOff val="35000"/>
                </a:sys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336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53" name="椭圆 209"/>
          <p:cNvSpPr/>
          <p:nvPr/>
        </p:nvSpPr>
        <p:spPr>
          <a:xfrm>
            <a:off x="1425366" y="2535030"/>
            <a:ext cx="358311" cy="368835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65000"/>
                  <a:lumOff val="35000"/>
                </a:sys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336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946" y="1433712"/>
            <a:ext cx="3517900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69" y="960530"/>
            <a:ext cx="3290102" cy="966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6" y="2894273"/>
            <a:ext cx="3921309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639" y="1433688"/>
            <a:ext cx="35782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52" y="2920283"/>
            <a:ext cx="3854323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0" name="组合 197"/>
          <p:cNvGrpSpPr/>
          <p:nvPr/>
        </p:nvGrpSpPr>
        <p:grpSpPr>
          <a:xfrm>
            <a:off x="2942882" y="3396256"/>
            <a:ext cx="1131052" cy="116427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1" name="同心圆 19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32" name="椭圆 199"/>
            <p:cNvSpPr/>
            <p:nvPr/>
          </p:nvSpPr>
          <p:spPr>
            <a:xfrm>
              <a:off x="392112" y="760412"/>
              <a:ext cx="3825877" cy="3825877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460408" y="1024205"/>
            <a:ext cx="6096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t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Остаз-җирдәге иң уңышлы </a:t>
            </a:r>
          </a:p>
          <a:p>
            <a:pPr lvl="0"/>
            <a:r>
              <a:rPr lang="tt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кешеләрнең серле коралы</a:t>
            </a:r>
            <a:r>
              <a:rPr lang="tt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4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437" y="4972494"/>
            <a:ext cx="4021562" cy="1181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412952" y="5021347"/>
            <a:ext cx="3742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вы следуете за наставником, который успешнее вас, успех неизбежно ждет и вас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!                                                                                                                                                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Николай </a:t>
            </a:r>
            <a:r>
              <a:rPr lang="ru-RU" sz="1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Латанский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66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63" y="5499546"/>
            <a:ext cx="3517900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5" name="TextBox 164"/>
          <p:cNvSpPr txBox="1"/>
          <p:nvPr/>
        </p:nvSpPr>
        <p:spPr>
          <a:xfrm rot="5400000">
            <a:off x="2011443" y="3862245"/>
            <a:ext cx="492443" cy="382212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Наставник – «ПРОВОДНИК»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4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xmlns="" id="{5412B7D6-9400-4B66-8814-DCF81BEB0C5A}"/>
              </a:ext>
            </a:extLst>
          </p:cNvPr>
          <p:cNvSpPr/>
          <p:nvPr/>
        </p:nvSpPr>
        <p:spPr>
          <a:xfrm rot="5400000" flipH="1">
            <a:off x="0" y="5372100"/>
            <a:ext cx="1485900" cy="14859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4ABBA9B-1329-47B1-9E6B-E01B6F3823E7}"/>
              </a:ext>
            </a:extLst>
          </p:cNvPr>
          <p:cNvSpPr/>
          <p:nvPr/>
        </p:nvSpPr>
        <p:spPr>
          <a:xfrm>
            <a:off x="10058400" y="97712"/>
            <a:ext cx="2133600" cy="177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2E62710-286F-4B00-9BF4-C4E48604E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4C915-17D6-486A-86EC-048CBE10C825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57" name="Chart 56">
            <a:extLst>
              <a:ext uri="{FF2B5EF4-FFF2-40B4-BE49-F238E27FC236}">
                <a16:creationId xmlns:a16="http://schemas.microsoft.com/office/drawing/2014/main" xmlns="" id="{F0F11D57-9BDA-4C03-8DC2-D33A21A1AC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1507949"/>
              </p:ext>
            </p:extLst>
          </p:nvPr>
        </p:nvGraphicFramePr>
        <p:xfrm>
          <a:off x="5958441" y="2029630"/>
          <a:ext cx="1664752" cy="1388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1" name="Oval 60">
            <a:extLst>
              <a:ext uri="{FF2B5EF4-FFF2-40B4-BE49-F238E27FC236}">
                <a16:creationId xmlns:a16="http://schemas.microsoft.com/office/drawing/2014/main" xmlns="" id="{D5D6E24F-CD52-4DD9-B35D-2F3E42B1B203}"/>
              </a:ext>
            </a:extLst>
          </p:cNvPr>
          <p:cNvSpPr/>
          <p:nvPr/>
        </p:nvSpPr>
        <p:spPr>
          <a:xfrm>
            <a:off x="6360011" y="2292873"/>
            <a:ext cx="861613" cy="861614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B41629C6-A6CC-4EC7-BB17-BF0B7905E5E8}"/>
              </a:ext>
            </a:extLst>
          </p:cNvPr>
          <p:cNvSpPr txBox="1"/>
          <p:nvPr/>
        </p:nvSpPr>
        <p:spPr>
          <a:xfrm>
            <a:off x="6447409" y="2569792"/>
            <a:ext cx="686816" cy="3077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9" name="Chart 78">
            <a:extLst>
              <a:ext uri="{FF2B5EF4-FFF2-40B4-BE49-F238E27FC236}">
                <a16:creationId xmlns:a16="http://schemas.microsoft.com/office/drawing/2014/main" xmlns="" id="{B4D63E8C-D462-411D-89C7-1190F73153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8266602"/>
              </p:ext>
            </p:extLst>
          </p:nvPr>
        </p:nvGraphicFramePr>
        <p:xfrm>
          <a:off x="5958441" y="3440272"/>
          <a:ext cx="1664752" cy="1388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0" name="Oval 79">
            <a:extLst>
              <a:ext uri="{FF2B5EF4-FFF2-40B4-BE49-F238E27FC236}">
                <a16:creationId xmlns:a16="http://schemas.microsoft.com/office/drawing/2014/main" xmlns="" id="{2C4D988A-58D7-44D2-8499-5D0849CFE20D}"/>
              </a:ext>
            </a:extLst>
          </p:cNvPr>
          <p:cNvSpPr/>
          <p:nvPr/>
        </p:nvSpPr>
        <p:spPr>
          <a:xfrm>
            <a:off x="6360011" y="3703515"/>
            <a:ext cx="861613" cy="861614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ABB2386B-E258-4FD1-B89B-BC7A15FD396A}"/>
              </a:ext>
            </a:extLst>
          </p:cNvPr>
          <p:cNvSpPr txBox="1"/>
          <p:nvPr/>
        </p:nvSpPr>
        <p:spPr>
          <a:xfrm>
            <a:off x="6447409" y="3980434"/>
            <a:ext cx="686816" cy="3077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50%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8EFAF5A3-A7A4-4F8D-B073-F6087CA26D0A}"/>
              </a:ext>
            </a:extLst>
          </p:cNvPr>
          <p:cNvSpPr txBox="1"/>
          <p:nvPr/>
        </p:nvSpPr>
        <p:spPr>
          <a:xfrm>
            <a:off x="7616654" y="3980434"/>
            <a:ext cx="3655816" cy="369332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Идти к достигнутой цели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7" name="Chart 86">
            <a:extLst>
              <a:ext uri="{FF2B5EF4-FFF2-40B4-BE49-F238E27FC236}">
                <a16:creationId xmlns:a16="http://schemas.microsoft.com/office/drawing/2014/main" xmlns="" id="{D5EF5671-A69B-4DCE-B744-04ED7E4078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1221321"/>
              </p:ext>
            </p:extLst>
          </p:nvPr>
        </p:nvGraphicFramePr>
        <p:xfrm>
          <a:off x="5958441" y="4850911"/>
          <a:ext cx="1664752" cy="1388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8" name="Oval 87">
            <a:extLst>
              <a:ext uri="{FF2B5EF4-FFF2-40B4-BE49-F238E27FC236}">
                <a16:creationId xmlns:a16="http://schemas.microsoft.com/office/drawing/2014/main" xmlns="" id="{60AFEF6C-30F8-457A-86B2-EAC1746A7B4A}"/>
              </a:ext>
            </a:extLst>
          </p:cNvPr>
          <p:cNvSpPr/>
          <p:nvPr/>
        </p:nvSpPr>
        <p:spPr>
          <a:xfrm>
            <a:off x="6360011" y="5114154"/>
            <a:ext cx="861613" cy="861614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0CD39130-9C5C-4315-BA86-FED6EFBADB1D}"/>
              </a:ext>
            </a:extLst>
          </p:cNvPr>
          <p:cNvSpPr txBox="1"/>
          <p:nvPr/>
        </p:nvSpPr>
        <p:spPr>
          <a:xfrm>
            <a:off x="6447409" y="5391073"/>
            <a:ext cx="686816" cy="3077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xmlns="" id="{35E1CFE7-506E-462C-9E03-A5C1CFA4953F}"/>
              </a:ext>
            </a:extLst>
          </p:cNvPr>
          <p:cNvCxnSpPr/>
          <p:nvPr/>
        </p:nvCxnSpPr>
        <p:spPr>
          <a:xfrm>
            <a:off x="6360011" y="3429001"/>
            <a:ext cx="4912459" cy="0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xmlns="" id="{20CD3299-E7BA-4828-991C-4669B8F22AC5}"/>
              </a:ext>
            </a:extLst>
          </p:cNvPr>
          <p:cNvCxnSpPr/>
          <p:nvPr/>
        </p:nvCxnSpPr>
        <p:spPr>
          <a:xfrm>
            <a:off x="6360011" y="4839642"/>
            <a:ext cx="4912459" cy="0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8" name="Chart 97">
            <a:extLst>
              <a:ext uri="{FF2B5EF4-FFF2-40B4-BE49-F238E27FC236}">
                <a16:creationId xmlns:a16="http://schemas.microsoft.com/office/drawing/2014/main" xmlns="" id="{DFE4BDAA-D55C-40C9-B4A7-5A0607F362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258443"/>
              </p:ext>
            </p:extLst>
          </p:nvPr>
        </p:nvGraphicFramePr>
        <p:xfrm>
          <a:off x="5958441" y="618989"/>
          <a:ext cx="1664752" cy="1388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9" name="Oval 98">
            <a:extLst>
              <a:ext uri="{FF2B5EF4-FFF2-40B4-BE49-F238E27FC236}">
                <a16:creationId xmlns:a16="http://schemas.microsoft.com/office/drawing/2014/main" xmlns="" id="{77D79D79-A039-4CEF-9DAC-8F54A3CCF24C}"/>
              </a:ext>
            </a:extLst>
          </p:cNvPr>
          <p:cNvSpPr/>
          <p:nvPr/>
        </p:nvSpPr>
        <p:spPr>
          <a:xfrm>
            <a:off x="6360011" y="882232"/>
            <a:ext cx="861613" cy="861614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F525AE7A-A937-40CC-A189-368752956D2F}"/>
              </a:ext>
            </a:extLst>
          </p:cNvPr>
          <p:cNvSpPr txBox="1"/>
          <p:nvPr/>
        </p:nvSpPr>
        <p:spPr>
          <a:xfrm>
            <a:off x="6447409" y="1159151"/>
            <a:ext cx="686816" cy="307777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xmlns="" id="{7189A94C-8699-4CA0-A2B5-4377566E2EF8}"/>
              </a:ext>
            </a:extLst>
          </p:cNvPr>
          <p:cNvCxnSpPr/>
          <p:nvPr/>
        </p:nvCxnSpPr>
        <p:spPr>
          <a:xfrm>
            <a:off x="6360011" y="2018360"/>
            <a:ext cx="4912459" cy="0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reeform 3886">
            <a:extLst>
              <a:ext uri="{FF2B5EF4-FFF2-40B4-BE49-F238E27FC236}">
                <a16:creationId xmlns:a16="http://schemas.microsoft.com/office/drawing/2014/main" xmlns="" id="{2FA6C4BF-689E-4194-B64E-5F151EF1A5CF}"/>
              </a:ext>
            </a:extLst>
          </p:cNvPr>
          <p:cNvSpPr>
            <a:spLocks noEditPoints="1"/>
          </p:cNvSpPr>
          <p:nvPr/>
        </p:nvSpPr>
        <p:spPr bwMode="auto">
          <a:xfrm>
            <a:off x="1979627" y="1983722"/>
            <a:ext cx="486284" cy="483596"/>
          </a:xfrm>
          <a:custGeom>
            <a:avLst/>
            <a:gdLst>
              <a:gd name="T0" fmla="*/ 268 w 902"/>
              <a:gd name="T1" fmla="*/ 575 h 901"/>
              <a:gd name="T2" fmla="*/ 207 w 902"/>
              <a:gd name="T3" fmla="*/ 555 h 901"/>
              <a:gd name="T4" fmla="*/ 155 w 902"/>
              <a:gd name="T5" fmla="*/ 520 h 901"/>
              <a:gd name="T6" fmla="*/ 112 w 902"/>
              <a:gd name="T7" fmla="*/ 475 h 901"/>
              <a:gd name="T8" fmla="*/ 81 w 902"/>
              <a:gd name="T9" fmla="*/ 422 h 901"/>
              <a:gd name="T10" fmla="*/ 64 w 902"/>
              <a:gd name="T11" fmla="*/ 360 h 901"/>
              <a:gd name="T12" fmla="*/ 61 w 902"/>
              <a:gd name="T13" fmla="*/ 294 h 901"/>
              <a:gd name="T14" fmla="*/ 76 w 902"/>
              <a:gd name="T15" fmla="*/ 231 h 901"/>
              <a:gd name="T16" fmla="*/ 104 w 902"/>
              <a:gd name="T17" fmla="*/ 175 h 901"/>
              <a:gd name="T18" fmla="*/ 145 w 902"/>
              <a:gd name="T19" fmla="*/ 128 h 901"/>
              <a:gd name="T20" fmla="*/ 197 w 902"/>
              <a:gd name="T21" fmla="*/ 92 h 901"/>
              <a:gd name="T22" fmla="*/ 256 w 902"/>
              <a:gd name="T23" fmla="*/ 69 h 901"/>
              <a:gd name="T24" fmla="*/ 320 w 902"/>
              <a:gd name="T25" fmla="*/ 60 h 901"/>
              <a:gd name="T26" fmla="*/ 385 w 902"/>
              <a:gd name="T27" fmla="*/ 69 h 901"/>
              <a:gd name="T28" fmla="*/ 444 w 902"/>
              <a:gd name="T29" fmla="*/ 92 h 901"/>
              <a:gd name="T30" fmla="*/ 495 w 902"/>
              <a:gd name="T31" fmla="*/ 128 h 901"/>
              <a:gd name="T32" fmla="*/ 537 w 902"/>
              <a:gd name="T33" fmla="*/ 175 h 901"/>
              <a:gd name="T34" fmla="*/ 564 w 902"/>
              <a:gd name="T35" fmla="*/ 231 h 901"/>
              <a:gd name="T36" fmla="*/ 579 w 902"/>
              <a:gd name="T37" fmla="*/ 294 h 901"/>
              <a:gd name="T38" fmla="*/ 577 w 902"/>
              <a:gd name="T39" fmla="*/ 360 h 901"/>
              <a:gd name="T40" fmla="*/ 560 w 902"/>
              <a:gd name="T41" fmla="*/ 422 h 901"/>
              <a:gd name="T42" fmla="*/ 529 w 902"/>
              <a:gd name="T43" fmla="*/ 475 h 901"/>
              <a:gd name="T44" fmla="*/ 486 w 902"/>
              <a:gd name="T45" fmla="*/ 520 h 901"/>
              <a:gd name="T46" fmla="*/ 432 w 902"/>
              <a:gd name="T47" fmla="*/ 555 h 901"/>
              <a:gd name="T48" fmla="*/ 372 w 902"/>
              <a:gd name="T49" fmla="*/ 575 h 901"/>
              <a:gd name="T50" fmla="*/ 320 w 902"/>
              <a:gd name="T51" fmla="*/ 580 h 901"/>
              <a:gd name="T52" fmla="*/ 591 w 902"/>
              <a:gd name="T53" fmla="*/ 491 h 901"/>
              <a:gd name="T54" fmla="*/ 621 w 902"/>
              <a:gd name="T55" fmla="*/ 430 h 901"/>
              <a:gd name="T56" fmla="*/ 637 w 902"/>
              <a:gd name="T57" fmla="*/ 363 h 901"/>
              <a:gd name="T58" fmla="*/ 638 w 902"/>
              <a:gd name="T59" fmla="*/ 288 h 901"/>
              <a:gd name="T60" fmla="*/ 621 w 902"/>
              <a:gd name="T61" fmla="*/ 211 h 901"/>
              <a:gd name="T62" fmla="*/ 586 w 902"/>
              <a:gd name="T63" fmla="*/ 142 h 901"/>
              <a:gd name="T64" fmla="*/ 535 w 902"/>
              <a:gd name="T65" fmla="*/ 83 h 901"/>
              <a:gd name="T66" fmla="*/ 473 w 902"/>
              <a:gd name="T67" fmla="*/ 39 h 901"/>
              <a:gd name="T68" fmla="*/ 400 w 902"/>
              <a:gd name="T69" fmla="*/ 10 h 901"/>
              <a:gd name="T70" fmla="*/ 320 w 902"/>
              <a:gd name="T71" fmla="*/ 0 h 901"/>
              <a:gd name="T72" fmla="*/ 241 w 902"/>
              <a:gd name="T73" fmla="*/ 10 h 901"/>
              <a:gd name="T74" fmla="*/ 168 w 902"/>
              <a:gd name="T75" fmla="*/ 39 h 901"/>
              <a:gd name="T76" fmla="*/ 105 w 902"/>
              <a:gd name="T77" fmla="*/ 83 h 901"/>
              <a:gd name="T78" fmla="*/ 55 w 902"/>
              <a:gd name="T79" fmla="*/ 142 h 901"/>
              <a:gd name="T80" fmla="*/ 20 w 902"/>
              <a:gd name="T81" fmla="*/ 211 h 901"/>
              <a:gd name="T82" fmla="*/ 1 w 902"/>
              <a:gd name="T83" fmla="*/ 288 h 901"/>
              <a:gd name="T84" fmla="*/ 3 w 902"/>
              <a:gd name="T85" fmla="*/ 369 h 901"/>
              <a:gd name="T86" fmla="*/ 25 w 902"/>
              <a:gd name="T87" fmla="*/ 445 h 901"/>
              <a:gd name="T88" fmla="*/ 64 w 902"/>
              <a:gd name="T89" fmla="*/ 512 h 901"/>
              <a:gd name="T90" fmla="*/ 117 w 902"/>
              <a:gd name="T91" fmla="*/ 568 h 901"/>
              <a:gd name="T92" fmla="*/ 182 w 902"/>
              <a:gd name="T93" fmla="*/ 608 h 901"/>
              <a:gd name="T94" fmla="*/ 256 w 902"/>
              <a:gd name="T95" fmla="*/ 634 h 901"/>
              <a:gd name="T96" fmla="*/ 335 w 902"/>
              <a:gd name="T97" fmla="*/ 641 h 901"/>
              <a:gd name="T98" fmla="*/ 405 w 902"/>
              <a:gd name="T99" fmla="*/ 630 h 901"/>
              <a:gd name="T100" fmla="*/ 468 w 902"/>
              <a:gd name="T101" fmla="*/ 604 h 901"/>
              <a:gd name="T102" fmla="*/ 525 w 902"/>
              <a:gd name="T103" fmla="*/ 567 h 901"/>
              <a:gd name="T104" fmla="*/ 871 w 902"/>
              <a:gd name="T105" fmla="*/ 901 h 901"/>
              <a:gd name="T106" fmla="*/ 897 w 902"/>
              <a:gd name="T107" fmla="*/ 888 h 901"/>
              <a:gd name="T108" fmla="*/ 899 w 902"/>
              <a:gd name="T109" fmla="*/ 860 h 9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902" h="901">
                <a:moveTo>
                  <a:pt x="320" y="580"/>
                </a:moveTo>
                <a:lnTo>
                  <a:pt x="307" y="580"/>
                </a:lnTo>
                <a:lnTo>
                  <a:pt x="294" y="579"/>
                </a:lnTo>
                <a:lnTo>
                  <a:pt x="281" y="577"/>
                </a:lnTo>
                <a:lnTo>
                  <a:pt x="268" y="575"/>
                </a:lnTo>
                <a:lnTo>
                  <a:pt x="256" y="572"/>
                </a:lnTo>
                <a:lnTo>
                  <a:pt x="243" y="569"/>
                </a:lnTo>
                <a:lnTo>
                  <a:pt x="231" y="564"/>
                </a:lnTo>
                <a:lnTo>
                  <a:pt x="219" y="560"/>
                </a:lnTo>
                <a:lnTo>
                  <a:pt x="207" y="555"/>
                </a:lnTo>
                <a:lnTo>
                  <a:pt x="197" y="549"/>
                </a:lnTo>
                <a:lnTo>
                  <a:pt x="186" y="543"/>
                </a:lnTo>
                <a:lnTo>
                  <a:pt x="175" y="535"/>
                </a:lnTo>
                <a:lnTo>
                  <a:pt x="164" y="529"/>
                </a:lnTo>
                <a:lnTo>
                  <a:pt x="155" y="520"/>
                </a:lnTo>
                <a:lnTo>
                  <a:pt x="145" y="513"/>
                </a:lnTo>
                <a:lnTo>
                  <a:pt x="136" y="504"/>
                </a:lnTo>
                <a:lnTo>
                  <a:pt x="128" y="495"/>
                </a:lnTo>
                <a:lnTo>
                  <a:pt x="119" y="486"/>
                </a:lnTo>
                <a:lnTo>
                  <a:pt x="112" y="475"/>
                </a:lnTo>
                <a:lnTo>
                  <a:pt x="104" y="466"/>
                </a:lnTo>
                <a:lnTo>
                  <a:pt x="98" y="455"/>
                </a:lnTo>
                <a:lnTo>
                  <a:pt x="91" y="444"/>
                </a:lnTo>
                <a:lnTo>
                  <a:pt x="86" y="432"/>
                </a:lnTo>
                <a:lnTo>
                  <a:pt x="81" y="422"/>
                </a:lnTo>
                <a:lnTo>
                  <a:pt x="76" y="410"/>
                </a:lnTo>
                <a:lnTo>
                  <a:pt x="72" y="397"/>
                </a:lnTo>
                <a:lnTo>
                  <a:pt x="69" y="385"/>
                </a:lnTo>
                <a:lnTo>
                  <a:pt x="66" y="372"/>
                </a:lnTo>
                <a:lnTo>
                  <a:pt x="64" y="360"/>
                </a:lnTo>
                <a:lnTo>
                  <a:pt x="61" y="347"/>
                </a:lnTo>
                <a:lnTo>
                  <a:pt x="60" y="334"/>
                </a:lnTo>
                <a:lnTo>
                  <a:pt x="60" y="320"/>
                </a:lnTo>
                <a:lnTo>
                  <a:pt x="60" y="307"/>
                </a:lnTo>
                <a:lnTo>
                  <a:pt x="61" y="294"/>
                </a:lnTo>
                <a:lnTo>
                  <a:pt x="64" y="281"/>
                </a:lnTo>
                <a:lnTo>
                  <a:pt x="66" y="268"/>
                </a:lnTo>
                <a:lnTo>
                  <a:pt x="69" y="256"/>
                </a:lnTo>
                <a:lnTo>
                  <a:pt x="72" y="243"/>
                </a:lnTo>
                <a:lnTo>
                  <a:pt x="76" y="231"/>
                </a:lnTo>
                <a:lnTo>
                  <a:pt x="81" y="219"/>
                </a:lnTo>
                <a:lnTo>
                  <a:pt x="86" y="207"/>
                </a:lnTo>
                <a:lnTo>
                  <a:pt x="91" y="197"/>
                </a:lnTo>
                <a:lnTo>
                  <a:pt x="98" y="186"/>
                </a:lnTo>
                <a:lnTo>
                  <a:pt x="104" y="175"/>
                </a:lnTo>
                <a:lnTo>
                  <a:pt x="112" y="164"/>
                </a:lnTo>
                <a:lnTo>
                  <a:pt x="119" y="155"/>
                </a:lnTo>
                <a:lnTo>
                  <a:pt x="128" y="145"/>
                </a:lnTo>
                <a:lnTo>
                  <a:pt x="136" y="137"/>
                </a:lnTo>
                <a:lnTo>
                  <a:pt x="145" y="128"/>
                </a:lnTo>
                <a:lnTo>
                  <a:pt x="155" y="119"/>
                </a:lnTo>
                <a:lnTo>
                  <a:pt x="164" y="112"/>
                </a:lnTo>
                <a:lnTo>
                  <a:pt x="175" y="104"/>
                </a:lnTo>
                <a:lnTo>
                  <a:pt x="186" y="98"/>
                </a:lnTo>
                <a:lnTo>
                  <a:pt x="197" y="92"/>
                </a:lnTo>
                <a:lnTo>
                  <a:pt x="207" y="86"/>
                </a:lnTo>
                <a:lnTo>
                  <a:pt x="219" y="81"/>
                </a:lnTo>
                <a:lnTo>
                  <a:pt x="231" y="77"/>
                </a:lnTo>
                <a:lnTo>
                  <a:pt x="243" y="72"/>
                </a:lnTo>
                <a:lnTo>
                  <a:pt x="256" y="69"/>
                </a:lnTo>
                <a:lnTo>
                  <a:pt x="268" y="66"/>
                </a:lnTo>
                <a:lnTo>
                  <a:pt x="281" y="64"/>
                </a:lnTo>
                <a:lnTo>
                  <a:pt x="294" y="61"/>
                </a:lnTo>
                <a:lnTo>
                  <a:pt x="307" y="60"/>
                </a:lnTo>
                <a:lnTo>
                  <a:pt x="320" y="60"/>
                </a:lnTo>
                <a:lnTo>
                  <a:pt x="334" y="60"/>
                </a:lnTo>
                <a:lnTo>
                  <a:pt x="347" y="61"/>
                </a:lnTo>
                <a:lnTo>
                  <a:pt x="360" y="64"/>
                </a:lnTo>
                <a:lnTo>
                  <a:pt x="372" y="66"/>
                </a:lnTo>
                <a:lnTo>
                  <a:pt x="385" y="69"/>
                </a:lnTo>
                <a:lnTo>
                  <a:pt x="397" y="72"/>
                </a:lnTo>
                <a:lnTo>
                  <a:pt x="410" y="77"/>
                </a:lnTo>
                <a:lnTo>
                  <a:pt x="422" y="81"/>
                </a:lnTo>
                <a:lnTo>
                  <a:pt x="432" y="86"/>
                </a:lnTo>
                <a:lnTo>
                  <a:pt x="444" y="92"/>
                </a:lnTo>
                <a:lnTo>
                  <a:pt x="455" y="98"/>
                </a:lnTo>
                <a:lnTo>
                  <a:pt x="466" y="104"/>
                </a:lnTo>
                <a:lnTo>
                  <a:pt x="475" y="112"/>
                </a:lnTo>
                <a:lnTo>
                  <a:pt x="486" y="119"/>
                </a:lnTo>
                <a:lnTo>
                  <a:pt x="495" y="128"/>
                </a:lnTo>
                <a:lnTo>
                  <a:pt x="504" y="137"/>
                </a:lnTo>
                <a:lnTo>
                  <a:pt x="513" y="145"/>
                </a:lnTo>
                <a:lnTo>
                  <a:pt x="522" y="155"/>
                </a:lnTo>
                <a:lnTo>
                  <a:pt x="529" y="164"/>
                </a:lnTo>
                <a:lnTo>
                  <a:pt x="537" y="175"/>
                </a:lnTo>
                <a:lnTo>
                  <a:pt x="543" y="186"/>
                </a:lnTo>
                <a:lnTo>
                  <a:pt x="549" y="197"/>
                </a:lnTo>
                <a:lnTo>
                  <a:pt x="555" y="207"/>
                </a:lnTo>
                <a:lnTo>
                  <a:pt x="560" y="219"/>
                </a:lnTo>
                <a:lnTo>
                  <a:pt x="564" y="231"/>
                </a:lnTo>
                <a:lnTo>
                  <a:pt x="569" y="243"/>
                </a:lnTo>
                <a:lnTo>
                  <a:pt x="572" y="256"/>
                </a:lnTo>
                <a:lnTo>
                  <a:pt x="575" y="268"/>
                </a:lnTo>
                <a:lnTo>
                  <a:pt x="577" y="281"/>
                </a:lnTo>
                <a:lnTo>
                  <a:pt x="579" y="294"/>
                </a:lnTo>
                <a:lnTo>
                  <a:pt x="580" y="307"/>
                </a:lnTo>
                <a:lnTo>
                  <a:pt x="580" y="320"/>
                </a:lnTo>
                <a:lnTo>
                  <a:pt x="580" y="334"/>
                </a:lnTo>
                <a:lnTo>
                  <a:pt x="579" y="347"/>
                </a:lnTo>
                <a:lnTo>
                  <a:pt x="577" y="360"/>
                </a:lnTo>
                <a:lnTo>
                  <a:pt x="575" y="372"/>
                </a:lnTo>
                <a:lnTo>
                  <a:pt x="572" y="385"/>
                </a:lnTo>
                <a:lnTo>
                  <a:pt x="569" y="397"/>
                </a:lnTo>
                <a:lnTo>
                  <a:pt x="564" y="410"/>
                </a:lnTo>
                <a:lnTo>
                  <a:pt x="560" y="422"/>
                </a:lnTo>
                <a:lnTo>
                  <a:pt x="555" y="432"/>
                </a:lnTo>
                <a:lnTo>
                  <a:pt x="549" y="444"/>
                </a:lnTo>
                <a:lnTo>
                  <a:pt x="543" y="455"/>
                </a:lnTo>
                <a:lnTo>
                  <a:pt x="537" y="466"/>
                </a:lnTo>
                <a:lnTo>
                  <a:pt x="529" y="475"/>
                </a:lnTo>
                <a:lnTo>
                  <a:pt x="522" y="486"/>
                </a:lnTo>
                <a:lnTo>
                  <a:pt x="513" y="495"/>
                </a:lnTo>
                <a:lnTo>
                  <a:pt x="504" y="504"/>
                </a:lnTo>
                <a:lnTo>
                  <a:pt x="495" y="513"/>
                </a:lnTo>
                <a:lnTo>
                  <a:pt x="486" y="520"/>
                </a:lnTo>
                <a:lnTo>
                  <a:pt x="475" y="529"/>
                </a:lnTo>
                <a:lnTo>
                  <a:pt x="466" y="535"/>
                </a:lnTo>
                <a:lnTo>
                  <a:pt x="455" y="543"/>
                </a:lnTo>
                <a:lnTo>
                  <a:pt x="444" y="549"/>
                </a:lnTo>
                <a:lnTo>
                  <a:pt x="432" y="555"/>
                </a:lnTo>
                <a:lnTo>
                  <a:pt x="422" y="560"/>
                </a:lnTo>
                <a:lnTo>
                  <a:pt x="410" y="564"/>
                </a:lnTo>
                <a:lnTo>
                  <a:pt x="397" y="569"/>
                </a:lnTo>
                <a:lnTo>
                  <a:pt x="385" y="572"/>
                </a:lnTo>
                <a:lnTo>
                  <a:pt x="372" y="575"/>
                </a:lnTo>
                <a:lnTo>
                  <a:pt x="360" y="577"/>
                </a:lnTo>
                <a:lnTo>
                  <a:pt x="347" y="579"/>
                </a:lnTo>
                <a:lnTo>
                  <a:pt x="334" y="580"/>
                </a:lnTo>
                <a:lnTo>
                  <a:pt x="320" y="580"/>
                </a:lnTo>
                <a:lnTo>
                  <a:pt x="320" y="580"/>
                </a:lnTo>
                <a:close/>
                <a:moveTo>
                  <a:pt x="893" y="851"/>
                </a:moveTo>
                <a:lnTo>
                  <a:pt x="567" y="525"/>
                </a:lnTo>
                <a:lnTo>
                  <a:pt x="575" y="514"/>
                </a:lnTo>
                <a:lnTo>
                  <a:pt x="584" y="503"/>
                </a:lnTo>
                <a:lnTo>
                  <a:pt x="591" y="491"/>
                </a:lnTo>
                <a:lnTo>
                  <a:pt x="598" y="480"/>
                </a:lnTo>
                <a:lnTo>
                  <a:pt x="604" y="468"/>
                </a:lnTo>
                <a:lnTo>
                  <a:pt x="611" y="456"/>
                </a:lnTo>
                <a:lnTo>
                  <a:pt x="616" y="443"/>
                </a:lnTo>
                <a:lnTo>
                  <a:pt x="621" y="430"/>
                </a:lnTo>
                <a:lnTo>
                  <a:pt x="626" y="417"/>
                </a:lnTo>
                <a:lnTo>
                  <a:pt x="630" y="405"/>
                </a:lnTo>
                <a:lnTo>
                  <a:pt x="633" y="391"/>
                </a:lnTo>
                <a:lnTo>
                  <a:pt x="635" y="377"/>
                </a:lnTo>
                <a:lnTo>
                  <a:pt x="637" y="363"/>
                </a:lnTo>
                <a:lnTo>
                  <a:pt x="639" y="349"/>
                </a:lnTo>
                <a:lnTo>
                  <a:pt x="641" y="335"/>
                </a:lnTo>
                <a:lnTo>
                  <a:pt x="641" y="320"/>
                </a:lnTo>
                <a:lnTo>
                  <a:pt x="641" y="304"/>
                </a:lnTo>
                <a:lnTo>
                  <a:pt x="638" y="288"/>
                </a:lnTo>
                <a:lnTo>
                  <a:pt x="637" y="272"/>
                </a:lnTo>
                <a:lnTo>
                  <a:pt x="634" y="256"/>
                </a:lnTo>
                <a:lnTo>
                  <a:pt x="631" y="241"/>
                </a:lnTo>
                <a:lnTo>
                  <a:pt x="627" y="226"/>
                </a:lnTo>
                <a:lnTo>
                  <a:pt x="621" y="211"/>
                </a:lnTo>
                <a:lnTo>
                  <a:pt x="616" y="196"/>
                </a:lnTo>
                <a:lnTo>
                  <a:pt x="609" y="182"/>
                </a:lnTo>
                <a:lnTo>
                  <a:pt x="602" y="168"/>
                </a:lnTo>
                <a:lnTo>
                  <a:pt x="594" y="155"/>
                </a:lnTo>
                <a:lnTo>
                  <a:pt x="586" y="142"/>
                </a:lnTo>
                <a:lnTo>
                  <a:pt x="577" y="129"/>
                </a:lnTo>
                <a:lnTo>
                  <a:pt x="568" y="117"/>
                </a:lnTo>
                <a:lnTo>
                  <a:pt x="557" y="105"/>
                </a:lnTo>
                <a:lnTo>
                  <a:pt x="546" y="94"/>
                </a:lnTo>
                <a:lnTo>
                  <a:pt x="535" y="83"/>
                </a:lnTo>
                <a:lnTo>
                  <a:pt x="524" y="73"/>
                </a:lnTo>
                <a:lnTo>
                  <a:pt x="512" y="64"/>
                </a:lnTo>
                <a:lnTo>
                  <a:pt x="499" y="55"/>
                </a:lnTo>
                <a:lnTo>
                  <a:pt x="486" y="46"/>
                </a:lnTo>
                <a:lnTo>
                  <a:pt x="473" y="39"/>
                </a:lnTo>
                <a:lnTo>
                  <a:pt x="459" y="31"/>
                </a:lnTo>
                <a:lnTo>
                  <a:pt x="445" y="25"/>
                </a:lnTo>
                <a:lnTo>
                  <a:pt x="430" y="20"/>
                </a:lnTo>
                <a:lnTo>
                  <a:pt x="415" y="14"/>
                </a:lnTo>
                <a:lnTo>
                  <a:pt x="400" y="10"/>
                </a:lnTo>
                <a:lnTo>
                  <a:pt x="385" y="7"/>
                </a:lnTo>
                <a:lnTo>
                  <a:pt x="369" y="4"/>
                </a:lnTo>
                <a:lnTo>
                  <a:pt x="353" y="1"/>
                </a:lnTo>
                <a:lnTo>
                  <a:pt x="337" y="0"/>
                </a:lnTo>
                <a:lnTo>
                  <a:pt x="320" y="0"/>
                </a:lnTo>
                <a:lnTo>
                  <a:pt x="304" y="0"/>
                </a:lnTo>
                <a:lnTo>
                  <a:pt x="288" y="1"/>
                </a:lnTo>
                <a:lnTo>
                  <a:pt x="272" y="4"/>
                </a:lnTo>
                <a:lnTo>
                  <a:pt x="256" y="7"/>
                </a:lnTo>
                <a:lnTo>
                  <a:pt x="241" y="10"/>
                </a:lnTo>
                <a:lnTo>
                  <a:pt x="225" y="14"/>
                </a:lnTo>
                <a:lnTo>
                  <a:pt x="210" y="20"/>
                </a:lnTo>
                <a:lnTo>
                  <a:pt x="195" y="25"/>
                </a:lnTo>
                <a:lnTo>
                  <a:pt x="182" y="31"/>
                </a:lnTo>
                <a:lnTo>
                  <a:pt x="168" y="39"/>
                </a:lnTo>
                <a:lnTo>
                  <a:pt x="155" y="46"/>
                </a:lnTo>
                <a:lnTo>
                  <a:pt x="142" y="55"/>
                </a:lnTo>
                <a:lnTo>
                  <a:pt x="129" y="64"/>
                </a:lnTo>
                <a:lnTo>
                  <a:pt x="117" y="73"/>
                </a:lnTo>
                <a:lnTo>
                  <a:pt x="105" y="83"/>
                </a:lnTo>
                <a:lnTo>
                  <a:pt x="94" y="94"/>
                </a:lnTo>
                <a:lnTo>
                  <a:pt x="84" y="105"/>
                </a:lnTo>
                <a:lnTo>
                  <a:pt x="73" y="117"/>
                </a:lnTo>
                <a:lnTo>
                  <a:pt x="64" y="129"/>
                </a:lnTo>
                <a:lnTo>
                  <a:pt x="55" y="142"/>
                </a:lnTo>
                <a:lnTo>
                  <a:pt x="46" y="155"/>
                </a:lnTo>
                <a:lnTo>
                  <a:pt x="39" y="168"/>
                </a:lnTo>
                <a:lnTo>
                  <a:pt x="31" y="182"/>
                </a:lnTo>
                <a:lnTo>
                  <a:pt x="25" y="196"/>
                </a:lnTo>
                <a:lnTo>
                  <a:pt x="20" y="211"/>
                </a:lnTo>
                <a:lnTo>
                  <a:pt x="14" y="226"/>
                </a:lnTo>
                <a:lnTo>
                  <a:pt x="10" y="241"/>
                </a:lnTo>
                <a:lnTo>
                  <a:pt x="7" y="256"/>
                </a:lnTo>
                <a:lnTo>
                  <a:pt x="3" y="272"/>
                </a:lnTo>
                <a:lnTo>
                  <a:pt x="1" y="288"/>
                </a:lnTo>
                <a:lnTo>
                  <a:pt x="0" y="304"/>
                </a:lnTo>
                <a:lnTo>
                  <a:pt x="0" y="320"/>
                </a:lnTo>
                <a:lnTo>
                  <a:pt x="0" y="337"/>
                </a:lnTo>
                <a:lnTo>
                  <a:pt x="1" y="353"/>
                </a:lnTo>
                <a:lnTo>
                  <a:pt x="3" y="369"/>
                </a:lnTo>
                <a:lnTo>
                  <a:pt x="7" y="385"/>
                </a:lnTo>
                <a:lnTo>
                  <a:pt x="10" y="400"/>
                </a:lnTo>
                <a:lnTo>
                  <a:pt x="14" y="415"/>
                </a:lnTo>
                <a:lnTo>
                  <a:pt x="20" y="430"/>
                </a:lnTo>
                <a:lnTo>
                  <a:pt x="25" y="445"/>
                </a:lnTo>
                <a:lnTo>
                  <a:pt x="31" y="459"/>
                </a:lnTo>
                <a:lnTo>
                  <a:pt x="39" y="473"/>
                </a:lnTo>
                <a:lnTo>
                  <a:pt x="46" y="486"/>
                </a:lnTo>
                <a:lnTo>
                  <a:pt x="55" y="499"/>
                </a:lnTo>
                <a:lnTo>
                  <a:pt x="64" y="512"/>
                </a:lnTo>
                <a:lnTo>
                  <a:pt x="73" y="524"/>
                </a:lnTo>
                <a:lnTo>
                  <a:pt x="84" y="535"/>
                </a:lnTo>
                <a:lnTo>
                  <a:pt x="94" y="546"/>
                </a:lnTo>
                <a:lnTo>
                  <a:pt x="105" y="557"/>
                </a:lnTo>
                <a:lnTo>
                  <a:pt x="117" y="568"/>
                </a:lnTo>
                <a:lnTo>
                  <a:pt x="129" y="577"/>
                </a:lnTo>
                <a:lnTo>
                  <a:pt x="142" y="586"/>
                </a:lnTo>
                <a:lnTo>
                  <a:pt x="155" y="594"/>
                </a:lnTo>
                <a:lnTo>
                  <a:pt x="168" y="602"/>
                </a:lnTo>
                <a:lnTo>
                  <a:pt x="182" y="608"/>
                </a:lnTo>
                <a:lnTo>
                  <a:pt x="195" y="615"/>
                </a:lnTo>
                <a:lnTo>
                  <a:pt x="210" y="621"/>
                </a:lnTo>
                <a:lnTo>
                  <a:pt x="225" y="627"/>
                </a:lnTo>
                <a:lnTo>
                  <a:pt x="241" y="631"/>
                </a:lnTo>
                <a:lnTo>
                  <a:pt x="256" y="634"/>
                </a:lnTo>
                <a:lnTo>
                  <a:pt x="272" y="637"/>
                </a:lnTo>
                <a:lnTo>
                  <a:pt x="288" y="638"/>
                </a:lnTo>
                <a:lnTo>
                  <a:pt x="304" y="641"/>
                </a:lnTo>
                <a:lnTo>
                  <a:pt x="320" y="641"/>
                </a:lnTo>
                <a:lnTo>
                  <a:pt x="335" y="641"/>
                </a:lnTo>
                <a:lnTo>
                  <a:pt x="349" y="639"/>
                </a:lnTo>
                <a:lnTo>
                  <a:pt x="363" y="637"/>
                </a:lnTo>
                <a:lnTo>
                  <a:pt x="377" y="635"/>
                </a:lnTo>
                <a:lnTo>
                  <a:pt x="391" y="633"/>
                </a:lnTo>
                <a:lnTo>
                  <a:pt x="405" y="630"/>
                </a:lnTo>
                <a:lnTo>
                  <a:pt x="417" y="625"/>
                </a:lnTo>
                <a:lnTo>
                  <a:pt x="430" y="621"/>
                </a:lnTo>
                <a:lnTo>
                  <a:pt x="443" y="616"/>
                </a:lnTo>
                <a:lnTo>
                  <a:pt x="456" y="610"/>
                </a:lnTo>
                <a:lnTo>
                  <a:pt x="468" y="604"/>
                </a:lnTo>
                <a:lnTo>
                  <a:pt x="480" y="598"/>
                </a:lnTo>
                <a:lnTo>
                  <a:pt x="491" y="591"/>
                </a:lnTo>
                <a:lnTo>
                  <a:pt x="503" y="584"/>
                </a:lnTo>
                <a:lnTo>
                  <a:pt x="514" y="575"/>
                </a:lnTo>
                <a:lnTo>
                  <a:pt x="525" y="567"/>
                </a:lnTo>
                <a:lnTo>
                  <a:pt x="851" y="892"/>
                </a:lnTo>
                <a:lnTo>
                  <a:pt x="855" y="897"/>
                </a:lnTo>
                <a:lnTo>
                  <a:pt x="860" y="899"/>
                </a:lnTo>
                <a:lnTo>
                  <a:pt x="866" y="901"/>
                </a:lnTo>
                <a:lnTo>
                  <a:pt x="871" y="901"/>
                </a:lnTo>
                <a:lnTo>
                  <a:pt x="878" y="901"/>
                </a:lnTo>
                <a:lnTo>
                  <a:pt x="883" y="899"/>
                </a:lnTo>
                <a:lnTo>
                  <a:pt x="888" y="897"/>
                </a:lnTo>
                <a:lnTo>
                  <a:pt x="893" y="892"/>
                </a:lnTo>
                <a:lnTo>
                  <a:pt x="897" y="888"/>
                </a:lnTo>
                <a:lnTo>
                  <a:pt x="899" y="883"/>
                </a:lnTo>
                <a:lnTo>
                  <a:pt x="901" y="877"/>
                </a:lnTo>
                <a:lnTo>
                  <a:pt x="902" y="871"/>
                </a:lnTo>
                <a:lnTo>
                  <a:pt x="901" y="866"/>
                </a:lnTo>
                <a:lnTo>
                  <a:pt x="899" y="860"/>
                </a:lnTo>
                <a:lnTo>
                  <a:pt x="897" y="855"/>
                </a:lnTo>
                <a:lnTo>
                  <a:pt x="893" y="8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21" y="313937"/>
            <a:ext cx="5287309" cy="528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91" y="2039454"/>
            <a:ext cx="3216156" cy="4288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7370956" y="5221795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/>
              </a:rPr>
              <a:t>Осознать </a:t>
            </a:r>
            <a:r>
              <a:rPr lang="ru-RU" sz="2400" b="1" dirty="0">
                <a:solidFill>
                  <a:srgbClr val="000000"/>
                </a:solidFill>
                <a:latin typeface="Times New Roman"/>
              </a:rPr>
              <a:t>свое место в 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</a:rPr>
              <a:t>системе образования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520765" y="2323490"/>
            <a:ext cx="4214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Достигая высот, поделиться  своим опытом 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8" t="5536" r="41423" b="53089"/>
          <a:stretch/>
        </p:blipFill>
        <p:spPr>
          <a:xfrm>
            <a:off x="4084129" y="1567175"/>
            <a:ext cx="1834935" cy="2343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7616654" y="1048215"/>
            <a:ext cx="3991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Педагог- «НАСТАВНИК»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42950" y="512820"/>
            <a:ext cx="55351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Наставник дает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возможность видеть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верит в то, что она будет достигнута. 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Сократ.                                                  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61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49dd8653-174d-436d-8999-1f827691341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4906c575-3c68-469c-8214-c5af1f1e4ba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eb219325-f972-4cdf-aff3-1d0d720cc809"/>
</p:tagLst>
</file>

<file path=ppt/theme/theme1.xml><?xml version="1.0" encoding="utf-8"?>
<a:theme xmlns:a="http://schemas.openxmlformats.org/drawingml/2006/main" name="Office Theme">
  <a:themeElements>
    <a:clrScheme name="Custom 8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B01B2E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ern 03">
      <a:majorFont>
        <a:latin typeface="Segoe U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8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B01B2E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ern 03">
      <a:majorFont>
        <a:latin typeface="Segoe U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8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B01B2E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ern 03">
      <a:majorFont>
        <a:latin typeface="Segoe U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116</Words>
  <Application>Microsoft Office PowerPoint</Application>
  <PresentationFormat>Произвольный</PresentationFormat>
  <Paragraphs>24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Office Theme</vt:lpstr>
      <vt:lpstr>1_Office Theme</vt:lpstr>
      <vt:lpstr>2_Office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Анна</cp:lastModifiedBy>
  <cp:revision>125</cp:revision>
  <dcterms:created xsi:type="dcterms:W3CDTF">2018-05-07T03:42:01Z</dcterms:created>
  <dcterms:modified xsi:type="dcterms:W3CDTF">2023-03-02T08:16:35Z</dcterms:modified>
  <cp:category/>
</cp:coreProperties>
</file>